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9"/>
  </p:notesMasterIdLst>
  <p:sldIdLst>
    <p:sldId id="256" r:id="rId2"/>
    <p:sldId id="276" r:id="rId3"/>
    <p:sldId id="311" r:id="rId4"/>
    <p:sldId id="261" r:id="rId5"/>
    <p:sldId id="309" r:id="rId6"/>
    <p:sldId id="310" r:id="rId7"/>
    <p:sldId id="321" r:id="rId8"/>
    <p:sldId id="262" r:id="rId9"/>
    <p:sldId id="277" r:id="rId10"/>
    <p:sldId id="312" r:id="rId11"/>
    <p:sldId id="313" r:id="rId12"/>
    <p:sldId id="319" r:id="rId13"/>
    <p:sldId id="314" r:id="rId14"/>
    <p:sldId id="316" r:id="rId15"/>
    <p:sldId id="315" r:id="rId16"/>
    <p:sldId id="317" r:id="rId17"/>
    <p:sldId id="318" r:id="rId18"/>
  </p:sldIdLst>
  <p:sldSz cx="9144000" cy="5143500" type="screen16x9"/>
  <p:notesSz cx="6858000" cy="9144000"/>
  <p:embeddedFontLst>
    <p:embeddedFont>
      <p:font typeface="Montserrat SemiBold" panose="020B0604020202020204" charset="0"/>
      <p:regular r:id="rId20"/>
      <p:bold r:id="rId21"/>
      <p:italic r:id="rId22"/>
      <p:boldItalic r:id="rId23"/>
    </p:embeddedFont>
    <p:embeddedFont>
      <p:font typeface="Courier Prime" panose="020B0604020202020204" charset="0"/>
      <p:regular r:id="rId24"/>
      <p:bold r:id="rId25"/>
      <p:italic r:id="rId26"/>
      <p:boldItalic r:id="rId27"/>
    </p:embeddedFont>
    <p:embeddedFont>
      <p:font typeface="Montserrat Medium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BC9637-6C94-4F04-A853-F80F5DDF5768}">
  <a:tblStyle styleId="{F5BC9637-6C94-4F04-A853-F80F5DDF57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6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384985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746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483197c4018804dd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483197c4018804dd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8307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483197c4018804dd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483197c4018804dd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939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483197c4018804dd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483197c4018804dd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0314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483197c4018804dd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483197c4018804dd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8946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483197c4018804dd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483197c4018804dd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910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483197c4018804dd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483197c4018804dd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434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483197c4018804dd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483197c4018804dd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550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899d3c12f5_0_3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899d3c12f5_0_3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192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6cc76e922a75e16b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6cc76e922a75e16b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9015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89eefa4ca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889eefa4ca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098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899d3c12f5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899d3c12f5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54229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899d3c12f5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899d3c12f5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161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6cc76e922a75e16b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6cc76e922a75e16b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2113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889eefa4ca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889eefa4ca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7401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483197c4018804dd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483197c4018804dd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900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6000894" y="2883029"/>
            <a:ext cx="2664333" cy="2049303"/>
            <a:chOff x="6000894" y="2883029"/>
            <a:chExt cx="2664333" cy="2049303"/>
          </a:xfrm>
        </p:grpSpPr>
        <p:sp>
          <p:nvSpPr>
            <p:cNvPr id="10" name="Google Shape;10;p2"/>
            <p:cNvSpPr/>
            <p:nvPr/>
          </p:nvSpPr>
          <p:spPr>
            <a:xfrm>
              <a:off x="6000894" y="2883029"/>
              <a:ext cx="2412900" cy="1832400"/>
            </a:xfrm>
            <a:prstGeom prst="rect">
              <a:avLst/>
            </a:prstGeom>
            <a:noFill/>
            <a:ln w="19050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&lt;&lt;</a:t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8294727" y="4589432"/>
              <a:ext cx="370500" cy="342900"/>
            </a:xfrm>
            <a:prstGeom prst="rect">
              <a:avLst/>
            </a:pr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/>
          <p:nvPr/>
        </p:nvSpPr>
        <p:spPr>
          <a:xfrm>
            <a:off x="938700" y="635400"/>
            <a:ext cx="7266600" cy="3872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179523" y="3474524"/>
            <a:ext cx="1025780" cy="1033573"/>
            <a:chOff x="7179523" y="3474524"/>
            <a:chExt cx="1025780" cy="1033573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7501365" y="3754028"/>
              <a:ext cx="703938" cy="754070"/>
              <a:chOff x="7866900" y="3775225"/>
              <a:chExt cx="1277100" cy="13683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7866900" y="3775225"/>
                <a:ext cx="0" cy="1368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 rot="10800000">
                <a:off x="7866900" y="3775225"/>
                <a:ext cx="127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" name="Google Shape;17;p2"/>
            <p:cNvSpPr/>
            <p:nvPr/>
          </p:nvSpPr>
          <p:spPr>
            <a:xfrm rot="10800000">
              <a:off x="7372141" y="3635919"/>
              <a:ext cx="258600" cy="23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179523" y="3474524"/>
              <a:ext cx="133800" cy="123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789079" y="491347"/>
            <a:ext cx="941624" cy="889726"/>
            <a:chOff x="789079" y="491347"/>
            <a:chExt cx="941624" cy="889726"/>
          </a:xfrm>
        </p:grpSpPr>
        <p:grpSp>
          <p:nvGrpSpPr>
            <p:cNvPr id="20" name="Google Shape;20;p2"/>
            <p:cNvGrpSpPr/>
            <p:nvPr/>
          </p:nvGrpSpPr>
          <p:grpSpPr>
            <a:xfrm rot="10800000">
              <a:off x="938708" y="635399"/>
              <a:ext cx="470484" cy="466317"/>
              <a:chOff x="7866900" y="3775225"/>
              <a:chExt cx="1277100" cy="1368300"/>
            </a:xfrm>
          </p:grpSpPr>
          <p:cxnSp>
            <p:nvCxnSpPr>
              <p:cNvPr id="21" name="Google Shape;21;p2"/>
              <p:cNvCxnSpPr/>
              <p:nvPr/>
            </p:nvCxnSpPr>
            <p:spPr>
              <a:xfrm>
                <a:off x="7866900" y="3775225"/>
                <a:ext cx="0" cy="1368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 rot="10800000">
                <a:off x="7866900" y="3775225"/>
                <a:ext cx="127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3" name="Google Shape;23;p2"/>
            <p:cNvSpPr/>
            <p:nvPr/>
          </p:nvSpPr>
          <p:spPr>
            <a:xfrm>
              <a:off x="1279485" y="980578"/>
              <a:ext cx="258600" cy="23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1596903" y="1257173"/>
              <a:ext cx="133800" cy="123900"/>
            </a:xfrm>
            <a:prstGeom prst="rect">
              <a:avLst/>
            </a:pr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89079" y="491347"/>
              <a:ext cx="303900" cy="281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 rot="10800000">
            <a:off x="8006292" y="446803"/>
            <a:ext cx="400500" cy="37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659900" y="4256098"/>
            <a:ext cx="555300" cy="509100"/>
          </a:xfrm>
          <a:prstGeom prst="rect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title"/>
          </p:nvPr>
        </p:nvSpPr>
        <p:spPr>
          <a:xfrm>
            <a:off x="1103250" y="1632125"/>
            <a:ext cx="6937500" cy="14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8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8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8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8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8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8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8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8800"/>
            </a:lvl9pPr>
          </a:lstStyle>
          <a:p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ubTitle" idx="1"/>
          </p:nvPr>
        </p:nvSpPr>
        <p:spPr>
          <a:xfrm>
            <a:off x="1375350" y="2958825"/>
            <a:ext cx="63933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urier Prime"/>
                <a:ea typeface="Courier Prime"/>
                <a:cs typeface="Courier Prime"/>
                <a:sym typeface="Courier Prim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Courier Prime"/>
                <a:ea typeface="Courier Prime"/>
                <a:cs typeface="Courier Prime"/>
                <a:sym typeface="Courier Prim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Courier Prime"/>
                <a:ea typeface="Courier Prime"/>
                <a:cs typeface="Courier Prime"/>
                <a:sym typeface="Courier Prim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Courier Prime"/>
                <a:ea typeface="Courier Prime"/>
                <a:cs typeface="Courier Prime"/>
                <a:sym typeface="Courier Prim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Courier Prime"/>
                <a:ea typeface="Courier Prime"/>
                <a:cs typeface="Courier Prime"/>
                <a:sym typeface="Courier Prim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Courier Prime"/>
                <a:ea typeface="Courier Prime"/>
                <a:cs typeface="Courier Prime"/>
                <a:sym typeface="Courier Prim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Courier Prime"/>
                <a:ea typeface="Courier Prime"/>
                <a:cs typeface="Courier Prime"/>
                <a:sym typeface="Courier Prim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Courier Prime"/>
                <a:ea typeface="Courier Prime"/>
                <a:cs typeface="Courier Prime"/>
                <a:sym typeface="Courier Prim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4">
    <p:bg>
      <p:bgPr>
        <a:solidFill>
          <a:schemeClr val="accent6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 txBox="1">
            <a:spLocks noGrp="1"/>
          </p:cNvSpPr>
          <p:nvPr>
            <p:ph type="title"/>
          </p:nvPr>
        </p:nvSpPr>
        <p:spPr>
          <a:xfrm>
            <a:off x="638700" y="597380"/>
            <a:ext cx="7866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0" y="4818625"/>
            <a:ext cx="9144000" cy="34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" name="Google Shape;137;p15"/>
          <p:cNvGrpSpPr/>
          <p:nvPr/>
        </p:nvGrpSpPr>
        <p:grpSpPr>
          <a:xfrm flipH="1">
            <a:off x="8606426" y="111885"/>
            <a:ext cx="436701" cy="436652"/>
            <a:chOff x="189638" y="194212"/>
            <a:chExt cx="1170153" cy="1170022"/>
          </a:xfrm>
        </p:grpSpPr>
        <p:sp>
          <p:nvSpPr>
            <p:cNvPr id="138" name="Google Shape;138;p15"/>
            <p:cNvSpPr/>
            <p:nvPr/>
          </p:nvSpPr>
          <p:spPr>
            <a:xfrm rot="5400000">
              <a:off x="316088" y="320534"/>
              <a:ext cx="754800" cy="754800"/>
            </a:xfrm>
            <a:prstGeom prst="rect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 rot="-5400000" flipH="1">
              <a:off x="189638" y="194212"/>
              <a:ext cx="754800" cy="75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40" name="Google Shape;140;p15"/>
            <p:cNvSpPr/>
            <p:nvPr/>
          </p:nvSpPr>
          <p:spPr>
            <a:xfrm rot="-5400000" flipH="1">
              <a:off x="1147091" y="1151533"/>
              <a:ext cx="212700" cy="212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141" name="Google Shape;141;p15"/>
          <p:cNvGrpSpPr/>
          <p:nvPr/>
        </p:nvGrpSpPr>
        <p:grpSpPr>
          <a:xfrm rot="5400000">
            <a:off x="-134071" y="4640359"/>
            <a:ext cx="652248" cy="387258"/>
            <a:chOff x="7974883" y="3893922"/>
            <a:chExt cx="996864" cy="591866"/>
          </a:xfrm>
        </p:grpSpPr>
        <p:grpSp>
          <p:nvGrpSpPr>
            <p:cNvPr id="142" name="Google Shape;142;p15"/>
            <p:cNvGrpSpPr/>
            <p:nvPr/>
          </p:nvGrpSpPr>
          <p:grpSpPr>
            <a:xfrm>
              <a:off x="8096559" y="3915279"/>
              <a:ext cx="875188" cy="570509"/>
              <a:chOff x="7704383" y="3682191"/>
              <a:chExt cx="1063800" cy="599400"/>
            </a:xfrm>
          </p:grpSpPr>
          <p:cxnSp>
            <p:nvCxnSpPr>
              <p:cNvPr id="143" name="Google Shape;143;p15"/>
              <p:cNvCxnSpPr/>
              <p:nvPr/>
            </p:nvCxnSpPr>
            <p:spPr>
              <a:xfrm rot="5400000">
                <a:off x="7405016" y="3981891"/>
                <a:ext cx="599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4" name="Google Shape;144;p15"/>
              <p:cNvCxnSpPr/>
              <p:nvPr/>
            </p:nvCxnSpPr>
            <p:spPr>
              <a:xfrm>
                <a:off x="8236283" y="3243318"/>
                <a:ext cx="0" cy="106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45" name="Google Shape;145;p15"/>
            <p:cNvSpPr/>
            <p:nvPr/>
          </p:nvSpPr>
          <p:spPr>
            <a:xfrm rot="10800000">
              <a:off x="7974883" y="3893922"/>
              <a:ext cx="242100" cy="2238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column left">
  <p:cSld name="CUSTOM_10">
    <p:bg>
      <p:bgPr>
        <a:solidFill>
          <a:schemeClr val="accent6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 txBox="1">
            <a:spLocks noGrp="1"/>
          </p:cNvSpPr>
          <p:nvPr>
            <p:ph type="title"/>
          </p:nvPr>
        </p:nvSpPr>
        <p:spPr>
          <a:xfrm>
            <a:off x="646236" y="2003400"/>
            <a:ext cx="2950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56" name="Google Shape;256;p24"/>
          <p:cNvSpPr txBox="1">
            <a:spLocks noGrp="1"/>
          </p:cNvSpPr>
          <p:nvPr>
            <p:ph type="subTitle" idx="1"/>
          </p:nvPr>
        </p:nvSpPr>
        <p:spPr>
          <a:xfrm>
            <a:off x="646236" y="2682900"/>
            <a:ext cx="2722500" cy="20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Courier Prime"/>
                <a:ea typeface="Courier Prime"/>
                <a:cs typeface="Courier Prime"/>
                <a:sym typeface="Courier Prim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57" name="Google Shape;257;p24"/>
          <p:cNvGrpSpPr/>
          <p:nvPr/>
        </p:nvGrpSpPr>
        <p:grpSpPr>
          <a:xfrm>
            <a:off x="-11" y="4536339"/>
            <a:ext cx="616515" cy="607177"/>
            <a:chOff x="-11" y="4536339"/>
            <a:chExt cx="616515" cy="607177"/>
          </a:xfrm>
        </p:grpSpPr>
        <p:grpSp>
          <p:nvGrpSpPr>
            <p:cNvPr id="258" name="Google Shape;258;p24"/>
            <p:cNvGrpSpPr/>
            <p:nvPr/>
          </p:nvGrpSpPr>
          <p:grpSpPr>
            <a:xfrm>
              <a:off x="-11" y="4815663"/>
              <a:ext cx="322499" cy="327853"/>
              <a:chOff x="4711125" y="3429327"/>
              <a:chExt cx="379500" cy="385800"/>
            </a:xfrm>
          </p:grpSpPr>
          <p:cxnSp>
            <p:nvCxnSpPr>
              <p:cNvPr id="259" name="Google Shape;259;p24"/>
              <p:cNvCxnSpPr/>
              <p:nvPr/>
            </p:nvCxnSpPr>
            <p:spPr>
              <a:xfrm>
                <a:off x="4711125" y="3433750"/>
                <a:ext cx="379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0" name="Google Shape;260;p24"/>
              <p:cNvCxnSpPr/>
              <p:nvPr/>
            </p:nvCxnSpPr>
            <p:spPr>
              <a:xfrm>
                <a:off x="5090625" y="3429327"/>
                <a:ext cx="0" cy="385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61" name="Google Shape;261;p24"/>
            <p:cNvGrpSpPr/>
            <p:nvPr/>
          </p:nvGrpSpPr>
          <p:grpSpPr>
            <a:xfrm>
              <a:off x="179860" y="4536339"/>
              <a:ext cx="436644" cy="450951"/>
              <a:chOff x="8517710" y="4278047"/>
              <a:chExt cx="436644" cy="450951"/>
            </a:xfrm>
          </p:grpSpPr>
          <p:sp>
            <p:nvSpPr>
              <p:cNvPr id="262" name="Google Shape;262;p24"/>
              <p:cNvSpPr/>
              <p:nvPr/>
            </p:nvSpPr>
            <p:spPr>
              <a:xfrm rot="-5400000">
                <a:off x="8506310" y="4433498"/>
                <a:ext cx="306900" cy="2841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4"/>
              <p:cNvSpPr/>
              <p:nvPr/>
            </p:nvSpPr>
            <p:spPr>
              <a:xfrm>
                <a:off x="8840054" y="4278047"/>
                <a:ext cx="114300" cy="1059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4" name="Google Shape;264;p24"/>
          <p:cNvGrpSpPr/>
          <p:nvPr/>
        </p:nvGrpSpPr>
        <p:grpSpPr>
          <a:xfrm rot="10800000" flipH="1">
            <a:off x="8527814" y="220208"/>
            <a:ext cx="416398" cy="416399"/>
            <a:chOff x="260568" y="4482053"/>
            <a:chExt cx="416398" cy="416399"/>
          </a:xfrm>
        </p:grpSpPr>
        <p:sp>
          <p:nvSpPr>
            <p:cNvPr id="265" name="Google Shape;265;p24"/>
            <p:cNvSpPr/>
            <p:nvPr/>
          </p:nvSpPr>
          <p:spPr>
            <a:xfrm flipH="1">
              <a:off x="365567" y="4587052"/>
              <a:ext cx="311400" cy="311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4"/>
            <p:cNvSpPr/>
            <p:nvPr/>
          </p:nvSpPr>
          <p:spPr>
            <a:xfrm flipH="1">
              <a:off x="260568" y="4482053"/>
              <a:ext cx="181200" cy="181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6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729050" y="596294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40" name="Google Shape;40;p4"/>
          <p:cNvGrpSpPr/>
          <p:nvPr/>
        </p:nvGrpSpPr>
        <p:grpSpPr>
          <a:xfrm>
            <a:off x="8029375" y="0"/>
            <a:ext cx="1114625" cy="1113050"/>
            <a:chOff x="8029375" y="0"/>
            <a:chExt cx="1114625" cy="1113050"/>
          </a:xfrm>
        </p:grpSpPr>
        <p:sp>
          <p:nvSpPr>
            <p:cNvPr id="41" name="Google Shape;41;p4"/>
            <p:cNvSpPr/>
            <p:nvPr/>
          </p:nvSpPr>
          <p:spPr>
            <a:xfrm flipH="1">
              <a:off x="8156823" y="273827"/>
              <a:ext cx="901500" cy="710700"/>
            </a:xfrm>
            <a:prstGeom prst="rect">
              <a:avLst/>
            </a:prstGeom>
            <a:noFill/>
            <a:ln w="19050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flipH="1">
              <a:off x="8289600" y="0"/>
              <a:ext cx="854400" cy="847500"/>
            </a:xfrm>
            <a:prstGeom prst="rect">
              <a:avLst/>
            </a:prstGeom>
            <a:solidFill>
              <a:srgbClr val="CC64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flipH="1">
              <a:off x="8029375" y="915350"/>
              <a:ext cx="197700" cy="197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44;p4"/>
          <p:cNvSpPr txBox="1">
            <a:spLocks noGrp="1"/>
          </p:cNvSpPr>
          <p:nvPr>
            <p:ph type="body" idx="1"/>
          </p:nvPr>
        </p:nvSpPr>
        <p:spPr>
          <a:xfrm>
            <a:off x="729050" y="1438551"/>
            <a:ext cx="6509400" cy="32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urier Prime"/>
              <a:buChar char="●"/>
              <a:defRPr sz="1400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  <p:grpSp>
        <p:nvGrpSpPr>
          <p:cNvPr id="45" name="Google Shape;45;p4"/>
          <p:cNvGrpSpPr/>
          <p:nvPr/>
        </p:nvGrpSpPr>
        <p:grpSpPr>
          <a:xfrm>
            <a:off x="7861376" y="3788720"/>
            <a:ext cx="1285889" cy="1371228"/>
            <a:chOff x="7861376" y="3788720"/>
            <a:chExt cx="1285889" cy="1371228"/>
          </a:xfrm>
        </p:grpSpPr>
        <p:grpSp>
          <p:nvGrpSpPr>
            <p:cNvPr id="46" name="Google Shape;46;p4"/>
            <p:cNvGrpSpPr/>
            <p:nvPr/>
          </p:nvGrpSpPr>
          <p:grpSpPr>
            <a:xfrm>
              <a:off x="8096595" y="3915279"/>
              <a:ext cx="1050670" cy="1244669"/>
              <a:chOff x="7704427" y="3682191"/>
              <a:chExt cx="1277100" cy="1307700"/>
            </a:xfrm>
          </p:grpSpPr>
          <p:cxnSp>
            <p:nvCxnSpPr>
              <p:cNvPr id="47" name="Google Shape;47;p4"/>
              <p:cNvCxnSpPr/>
              <p:nvPr/>
            </p:nvCxnSpPr>
            <p:spPr>
              <a:xfrm>
                <a:off x="7704716" y="3682191"/>
                <a:ext cx="0" cy="1307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" name="Google Shape;48;p4"/>
              <p:cNvCxnSpPr/>
              <p:nvPr/>
            </p:nvCxnSpPr>
            <p:spPr>
              <a:xfrm rot="10800000">
                <a:off x="7704427" y="3775225"/>
                <a:ext cx="127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9" name="Google Shape;49;p4"/>
            <p:cNvSpPr/>
            <p:nvPr/>
          </p:nvSpPr>
          <p:spPr>
            <a:xfrm rot="10800000">
              <a:off x="7861376" y="3788720"/>
              <a:ext cx="469200" cy="434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6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/>
          <p:cNvSpPr/>
          <p:nvPr/>
        </p:nvSpPr>
        <p:spPr>
          <a:xfrm>
            <a:off x="0" y="4818625"/>
            <a:ext cx="9144000" cy="34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5165509" y="2820975"/>
            <a:ext cx="2862000" cy="14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 sz="1400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2"/>
          </p:nvPr>
        </p:nvSpPr>
        <p:spPr>
          <a:xfrm>
            <a:off x="5165499" y="2556650"/>
            <a:ext cx="2862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3"/>
          </p:nvPr>
        </p:nvSpPr>
        <p:spPr>
          <a:xfrm>
            <a:off x="1124250" y="2820975"/>
            <a:ext cx="2868000" cy="14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 sz="1400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4"/>
          </p:nvPr>
        </p:nvSpPr>
        <p:spPr>
          <a:xfrm>
            <a:off x="1127128" y="2556650"/>
            <a:ext cx="2862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grpSp>
        <p:nvGrpSpPr>
          <p:cNvPr id="57" name="Google Shape;57;p5"/>
          <p:cNvGrpSpPr/>
          <p:nvPr/>
        </p:nvGrpSpPr>
        <p:grpSpPr>
          <a:xfrm rot="5400000">
            <a:off x="21565" y="4284732"/>
            <a:ext cx="841357" cy="897194"/>
            <a:chOff x="7861376" y="3788720"/>
            <a:chExt cx="1285889" cy="1371228"/>
          </a:xfrm>
        </p:grpSpPr>
        <p:grpSp>
          <p:nvGrpSpPr>
            <p:cNvPr id="58" name="Google Shape;58;p5"/>
            <p:cNvGrpSpPr/>
            <p:nvPr/>
          </p:nvGrpSpPr>
          <p:grpSpPr>
            <a:xfrm>
              <a:off x="8096595" y="3915279"/>
              <a:ext cx="1050670" cy="1244669"/>
              <a:chOff x="7704427" y="3682191"/>
              <a:chExt cx="1277100" cy="1307700"/>
            </a:xfrm>
          </p:grpSpPr>
          <p:cxnSp>
            <p:nvCxnSpPr>
              <p:cNvPr id="59" name="Google Shape;59;p5"/>
              <p:cNvCxnSpPr/>
              <p:nvPr/>
            </p:nvCxnSpPr>
            <p:spPr>
              <a:xfrm>
                <a:off x="7704716" y="3682191"/>
                <a:ext cx="0" cy="1307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" name="Google Shape;60;p5"/>
              <p:cNvCxnSpPr/>
              <p:nvPr/>
            </p:nvCxnSpPr>
            <p:spPr>
              <a:xfrm rot="10800000">
                <a:off x="7704427" y="3775225"/>
                <a:ext cx="127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1" name="Google Shape;61;p5"/>
            <p:cNvSpPr/>
            <p:nvPr/>
          </p:nvSpPr>
          <p:spPr>
            <a:xfrm rot="10800000">
              <a:off x="7861376" y="3788720"/>
              <a:ext cx="469200" cy="434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5"/>
          <p:cNvGrpSpPr/>
          <p:nvPr/>
        </p:nvGrpSpPr>
        <p:grpSpPr>
          <a:xfrm>
            <a:off x="8353825" y="4118157"/>
            <a:ext cx="602021" cy="608418"/>
            <a:chOff x="8353825" y="4118157"/>
            <a:chExt cx="602021" cy="608418"/>
          </a:xfrm>
        </p:grpSpPr>
        <p:sp>
          <p:nvSpPr>
            <p:cNvPr id="63" name="Google Shape;63;p5"/>
            <p:cNvSpPr/>
            <p:nvPr/>
          </p:nvSpPr>
          <p:spPr>
            <a:xfrm>
              <a:off x="8353825" y="4271175"/>
              <a:ext cx="455400" cy="455400"/>
            </a:xfrm>
            <a:prstGeom prst="rect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" name="Google Shape;64;p5"/>
            <p:cNvGrpSpPr/>
            <p:nvPr/>
          </p:nvGrpSpPr>
          <p:grpSpPr>
            <a:xfrm>
              <a:off x="8430023" y="4118157"/>
              <a:ext cx="525823" cy="532221"/>
              <a:chOff x="8430023" y="4118157"/>
              <a:chExt cx="525823" cy="532221"/>
            </a:xfrm>
          </p:grpSpPr>
          <p:sp>
            <p:nvSpPr>
              <p:cNvPr id="65" name="Google Shape;65;p5"/>
              <p:cNvSpPr/>
              <p:nvPr/>
            </p:nvSpPr>
            <p:spPr>
              <a:xfrm rot="10800000" flipH="1">
                <a:off x="8430023" y="4194978"/>
                <a:ext cx="455400" cy="455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8789646" y="4118157"/>
                <a:ext cx="166200" cy="1539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638700" y="597350"/>
            <a:ext cx="7866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100"/>
              <a:buNone/>
              <a:defRPr sz="31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0" y="4818625"/>
            <a:ext cx="9144000" cy="34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6"/>
          <p:cNvGrpSpPr/>
          <p:nvPr/>
        </p:nvGrpSpPr>
        <p:grpSpPr>
          <a:xfrm>
            <a:off x="8517710" y="4517364"/>
            <a:ext cx="436644" cy="450951"/>
            <a:chOff x="8517710" y="4278047"/>
            <a:chExt cx="436644" cy="450951"/>
          </a:xfrm>
        </p:grpSpPr>
        <p:sp>
          <p:nvSpPr>
            <p:cNvPr id="71" name="Google Shape;71;p6"/>
            <p:cNvSpPr/>
            <p:nvPr/>
          </p:nvSpPr>
          <p:spPr>
            <a:xfrm rot="-5400000">
              <a:off x="8506310" y="4433498"/>
              <a:ext cx="306900" cy="284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8840054" y="4278047"/>
              <a:ext cx="114300" cy="1059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6"/>
          <p:cNvGrpSpPr/>
          <p:nvPr/>
        </p:nvGrpSpPr>
        <p:grpSpPr>
          <a:xfrm rot="10800000">
            <a:off x="203339" y="180958"/>
            <a:ext cx="416398" cy="416399"/>
            <a:chOff x="260568" y="4482053"/>
            <a:chExt cx="416398" cy="416399"/>
          </a:xfrm>
        </p:grpSpPr>
        <p:sp>
          <p:nvSpPr>
            <p:cNvPr id="74" name="Google Shape;74;p6"/>
            <p:cNvSpPr/>
            <p:nvPr/>
          </p:nvSpPr>
          <p:spPr>
            <a:xfrm flipH="1">
              <a:off x="365567" y="4587052"/>
              <a:ext cx="311400" cy="311400"/>
            </a:xfrm>
            <a:prstGeom prst="rect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 flipH="1">
              <a:off x="260568" y="4482053"/>
              <a:ext cx="181200" cy="181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"/>
          <p:cNvSpPr txBox="1">
            <a:spLocks noGrp="1"/>
          </p:cNvSpPr>
          <p:nvPr>
            <p:ph type="title"/>
          </p:nvPr>
        </p:nvSpPr>
        <p:spPr>
          <a:xfrm>
            <a:off x="616500" y="1317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1"/>
          </p:nvPr>
        </p:nvSpPr>
        <p:spPr>
          <a:xfrm>
            <a:off x="616500" y="19992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 sz="1400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  <p:sp>
        <p:nvSpPr>
          <p:cNvPr id="79" name="Google Shape;79;p7"/>
          <p:cNvSpPr/>
          <p:nvPr/>
        </p:nvSpPr>
        <p:spPr>
          <a:xfrm>
            <a:off x="0" y="4818625"/>
            <a:ext cx="9144000" cy="34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6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9"/>
          <p:cNvGrpSpPr/>
          <p:nvPr/>
        </p:nvGrpSpPr>
        <p:grpSpPr>
          <a:xfrm>
            <a:off x="4176834" y="3274224"/>
            <a:ext cx="1404475" cy="1731893"/>
            <a:chOff x="4176834" y="3274224"/>
            <a:chExt cx="1404475" cy="1731893"/>
          </a:xfrm>
        </p:grpSpPr>
        <p:sp>
          <p:nvSpPr>
            <p:cNvPr id="95" name="Google Shape;95;p9"/>
            <p:cNvSpPr/>
            <p:nvPr/>
          </p:nvSpPr>
          <p:spPr>
            <a:xfrm rot="5400000">
              <a:off x="4190209" y="3438624"/>
              <a:ext cx="1555500" cy="1226700"/>
            </a:xfrm>
            <a:prstGeom prst="rect">
              <a:avLst/>
            </a:prstGeom>
            <a:noFill/>
            <a:ln w="19050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 rot="5400000">
              <a:off x="4176834" y="4751418"/>
              <a:ext cx="254700" cy="254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621550" y="1036509"/>
            <a:ext cx="3333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subTitle" idx="1"/>
          </p:nvPr>
        </p:nvSpPr>
        <p:spPr>
          <a:xfrm>
            <a:off x="621550" y="2454009"/>
            <a:ext cx="3333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Courier Prime"/>
              <a:buNone/>
              <a:defRPr sz="1600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Prime"/>
              <a:buNone/>
              <a:defRPr sz="2100">
                <a:latin typeface="Courier Prime"/>
                <a:ea typeface="Courier Prime"/>
                <a:cs typeface="Courier Prime"/>
                <a:sym typeface="Courier Prim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Prime"/>
              <a:buNone/>
              <a:defRPr sz="2100">
                <a:latin typeface="Courier Prime"/>
                <a:ea typeface="Courier Prime"/>
                <a:cs typeface="Courier Prime"/>
                <a:sym typeface="Courier Prim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Prime"/>
              <a:buNone/>
              <a:defRPr sz="2100">
                <a:latin typeface="Courier Prime"/>
                <a:ea typeface="Courier Prime"/>
                <a:cs typeface="Courier Prime"/>
                <a:sym typeface="Courier Prim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Prime"/>
              <a:buNone/>
              <a:defRPr sz="2100">
                <a:latin typeface="Courier Prime"/>
                <a:ea typeface="Courier Prime"/>
                <a:cs typeface="Courier Prime"/>
                <a:sym typeface="Courier Prim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Prime"/>
              <a:buNone/>
              <a:defRPr sz="2100">
                <a:latin typeface="Courier Prime"/>
                <a:ea typeface="Courier Prime"/>
                <a:cs typeface="Courier Prime"/>
                <a:sym typeface="Courier Prim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Prime"/>
              <a:buNone/>
              <a:defRPr sz="2100">
                <a:latin typeface="Courier Prime"/>
                <a:ea typeface="Courier Prime"/>
                <a:cs typeface="Courier Prime"/>
                <a:sym typeface="Courier Prim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Prime"/>
              <a:buNone/>
              <a:defRPr sz="2100">
                <a:latin typeface="Courier Prime"/>
                <a:ea typeface="Courier Prime"/>
                <a:cs typeface="Courier Prime"/>
                <a:sym typeface="Courier Prim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Prime"/>
              <a:buNone/>
              <a:defRPr sz="2100"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4894500" y="679800"/>
            <a:ext cx="3674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ourier Prime"/>
              <a:buChar char="●"/>
              <a:defRPr>
                <a:solidFill>
                  <a:schemeClr val="lt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lvl="1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ourier Prime"/>
              <a:buChar char="○"/>
              <a:defRPr sz="1800">
                <a:solidFill>
                  <a:schemeClr val="lt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lvl="2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ourier Prime"/>
              <a:buChar char="■"/>
              <a:defRPr sz="1800">
                <a:solidFill>
                  <a:schemeClr val="lt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lvl="3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ourier Prime"/>
              <a:buChar char="●"/>
              <a:defRPr sz="1800">
                <a:solidFill>
                  <a:schemeClr val="lt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lvl="4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ourier Prime"/>
              <a:buChar char="○"/>
              <a:defRPr sz="1800">
                <a:solidFill>
                  <a:schemeClr val="lt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lvl="5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ourier Prime"/>
              <a:buChar char="■"/>
              <a:defRPr sz="1800">
                <a:solidFill>
                  <a:schemeClr val="lt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lvl="6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ourier Prime"/>
              <a:buChar char="●"/>
              <a:defRPr sz="1800">
                <a:solidFill>
                  <a:schemeClr val="lt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lvl="7" indent="-3429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Courier Prime"/>
              <a:buChar char="○"/>
              <a:defRPr sz="1800">
                <a:solidFill>
                  <a:schemeClr val="lt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lvl="8" indent="-3429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800"/>
              <a:buFont typeface="Courier Prime"/>
              <a:buChar char="■"/>
              <a:defRPr sz="1800">
                <a:solidFill>
                  <a:schemeClr val="lt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bg>
      <p:bgPr>
        <a:solidFill>
          <a:schemeClr val="accen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">
    <p:bg>
      <p:bgPr>
        <a:solidFill>
          <a:schemeClr val="accent6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SemiBold"/>
              <a:buNone/>
              <a:defRPr sz="25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urier Prime"/>
              <a:buChar char="●"/>
              <a:defRPr sz="1800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Char char="○"/>
              <a:defRPr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Char char="■"/>
              <a:defRPr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Char char="●"/>
              <a:defRPr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Char char="○"/>
              <a:defRPr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Char char="■"/>
              <a:defRPr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Char char="●"/>
              <a:defRPr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Char char="○"/>
              <a:defRPr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Char char="■"/>
              <a:defRPr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0" r:id="rId9"/>
    <p:sldLayoutId id="2147483661" r:id="rId10"/>
    <p:sldLayoutId id="2147483670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3"/>
          <p:cNvSpPr txBox="1">
            <a:spLocks noGrp="1"/>
          </p:cNvSpPr>
          <p:nvPr>
            <p:ph type="title"/>
          </p:nvPr>
        </p:nvSpPr>
        <p:spPr>
          <a:xfrm>
            <a:off x="1290179" y="1665588"/>
            <a:ext cx="6563642" cy="13589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Swift Express</a:t>
            </a:r>
            <a:endParaRPr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0" name="Google Shape;340;p33"/>
          <p:cNvSpPr txBox="1">
            <a:spLocks noGrp="1"/>
          </p:cNvSpPr>
          <p:nvPr>
            <p:ph type="subTitle" idx="1"/>
          </p:nvPr>
        </p:nvSpPr>
        <p:spPr>
          <a:xfrm>
            <a:off x="1375350" y="2784254"/>
            <a:ext cx="6393300" cy="4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Cou</a:t>
            </a:r>
            <a:r>
              <a:rPr lang="en-US" dirty="0" smtClean="0">
                <a:solidFill>
                  <a:srgbClr val="595959"/>
                </a:solidFill>
              </a:rPr>
              <a:t>r</a:t>
            </a:r>
            <a:r>
              <a:rPr lang="en-US" dirty="0" smtClean="0"/>
              <a:t>ier Service using A*</a:t>
            </a:r>
            <a:endParaRPr dirty="0"/>
          </a:p>
        </p:txBody>
      </p:sp>
      <p:sp>
        <p:nvSpPr>
          <p:cNvPr id="7" name="Google Shape;340;p33"/>
          <p:cNvSpPr txBox="1">
            <a:spLocks/>
          </p:cNvSpPr>
          <p:nvPr/>
        </p:nvSpPr>
        <p:spPr>
          <a:xfrm>
            <a:off x="1460521" y="3689238"/>
            <a:ext cx="6393300" cy="4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urier Prime"/>
              <a:buNone/>
              <a:defRPr sz="16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pPr marL="0" indent="0"/>
            <a:r>
              <a:rPr lang="en-US" sz="1400" spc="300" dirty="0" smtClean="0">
                <a:solidFill>
                  <a:schemeClr val="accent1"/>
                </a:solidFill>
                <a:latin typeface="Montserrat Medium" panose="020B0604020202020204" charset="0"/>
              </a:rPr>
              <a:t>AI Semester Project</a:t>
            </a:r>
            <a:endParaRPr lang="en-US" sz="1400" spc="300" dirty="0">
              <a:solidFill>
                <a:schemeClr val="accent1"/>
              </a:solidFill>
              <a:latin typeface="Montserrat Medium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78;p3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</a:t>
            </a: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Membership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70" name="Google Shape;670;p54"/>
          <p:cNvGrpSpPr/>
          <p:nvPr/>
        </p:nvGrpSpPr>
        <p:grpSpPr>
          <a:xfrm>
            <a:off x="934933" y="1323369"/>
            <a:ext cx="7274133" cy="3390744"/>
            <a:chOff x="3197575" y="1214125"/>
            <a:chExt cx="5670525" cy="3228699"/>
          </a:xfrm>
        </p:grpSpPr>
        <p:sp>
          <p:nvSpPr>
            <p:cNvPr id="671" name="Google Shape;671;p54"/>
            <p:cNvSpPr/>
            <p:nvPr/>
          </p:nvSpPr>
          <p:spPr>
            <a:xfrm>
              <a:off x="3737632" y="1214125"/>
              <a:ext cx="4533725" cy="2958638"/>
            </a:xfrm>
            <a:custGeom>
              <a:avLst/>
              <a:gdLst/>
              <a:ahLst/>
              <a:cxnLst/>
              <a:rect l="l" t="t" r="r" b="b"/>
              <a:pathLst>
                <a:path w="51814" h="33813" fill="none" extrusionOk="0">
                  <a:moveTo>
                    <a:pt x="50785" y="1"/>
                  </a:moveTo>
                  <a:lnTo>
                    <a:pt x="1410" y="1"/>
                  </a:lnTo>
                  <a:cubicBezTo>
                    <a:pt x="772" y="1"/>
                    <a:pt x="0" y="382"/>
                    <a:pt x="0" y="1153"/>
                  </a:cubicBezTo>
                  <a:lnTo>
                    <a:pt x="0" y="33813"/>
                  </a:lnTo>
                  <a:lnTo>
                    <a:pt x="51814" y="33813"/>
                  </a:lnTo>
                  <a:lnTo>
                    <a:pt x="51814" y="1153"/>
                  </a:lnTo>
                  <a:cubicBezTo>
                    <a:pt x="51814" y="382"/>
                    <a:pt x="51433" y="1"/>
                    <a:pt x="50785" y="1"/>
                  </a:cubicBezTo>
                  <a:close/>
                  <a:moveTo>
                    <a:pt x="50147" y="31755"/>
                  </a:moveTo>
                  <a:lnTo>
                    <a:pt x="2058" y="31755"/>
                  </a:lnTo>
                  <a:lnTo>
                    <a:pt x="2058" y="2439"/>
                  </a:lnTo>
                  <a:lnTo>
                    <a:pt x="50147" y="2439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4"/>
            <p:cNvSpPr/>
            <p:nvPr/>
          </p:nvSpPr>
          <p:spPr>
            <a:xfrm>
              <a:off x="3197575" y="4172712"/>
              <a:ext cx="5670525" cy="270113"/>
            </a:xfrm>
            <a:custGeom>
              <a:avLst/>
              <a:gdLst/>
              <a:ahLst/>
              <a:cxnLst/>
              <a:rect l="l" t="t" r="r" b="b"/>
              <a:pathLst>
                <a:path w="64806" h="3087" fill="none" extrusionOk="0">
                  <a:moveTo>
                    <a:pt x="64672" y="1934"/>
                  </a:moveTo>
                  <a:lnTo>
                    <a:pt x="64672" y="391"/>
                  </a:lnTo>
                  <a:cubicBezTo>
                    <a:pt x="64672" y="134"/>
                    <a:pt x="64548" y="1"/>
                    <a:pt x="64158" y="1"/>
                  </a:cubicBezTo>
                  <a:lnTo>
                    <a:pt x="772" y="1"/>
                  </a:lnTo>
                  <a:cubicBezTo>
                    <a:pt x="381" y="1"/>
                    <a:pt x="0" y="134"/>
                    <a:pt x="0" y="391"/>
                  </a:cubicBezTo>
                  <a:lnTo>
                    <a:pt x="0" y="1934"/>
                  </a:lnTo>
                  <a:lnTo>
                    <a:pt x="124" y="1934"/>
                  </a:lnTo>
                  <a:cubicBezTo>
                    <a:pt x="124" y="1934"/>
                    <a:pt x="1667" y="3087"/>
                    <a:pt x="2572" y="3087"/>
                  </a:cubicBezTo>
                  <a:lnTo>
                    <a:pt x="62234" y="3087"/>
                  </a:lnTo>
                  <a:cubicBezTo>
                    <a:pt x="63263" y="3087"/>
                    <a:pt x="64806" y="1934"/>
                    <a:pt x="64806" y="193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4"/>
            <p:cNvSpPr/>
            <p:nvPr/>
          </p:nvSpPr>
          <p:spPr>
            <a:xfrm>
              <a:off x="5458604" y="4172712"/>
              <a:ext cx="1147650" cy="90125"/>
            </a:xfrm>
            <a:custGeom>
              <a:avLst/>
              <a:gdLst/>
              <a:ahLst/>
              <a:cxnLst/>
              <a:rect l="l" t="t" r="r" b="b"/>
              <a:pathLst>
                <a:path w="13116" h="1030" extrusionOk="0">
                  <a:moveTo>
                    <a:pt x="0" y="1"/>
                  </a:moveTo>
                  <a:cubicBezTo>
                    <a:pt x="0" y="1"/>
                    <a:pt x="0" y="1029"/>
                    <a:pt x="905" y="1029"/>
                  </a:cubicBezTo>
                  <a:lnTo>
                    <a:pt x="12221" y="1029"/>
                  </a:lnTo>
                  <a:cubicBezTo>
                    <a:pt x="13116" y="1029"/>
                    <a:pt x="13116" y="1"/>
                    <a:pt x="1311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400" y="1554480"/>
            <a:ext cx="5402581" cy="26869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3874" y="1554480"/>
            <a:ext cx="5421631" cy="269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721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78;p3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</a:t>
            </a: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Services Page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70" name="Google Shape;670;p54"/>
          <p:cNvGrpSpPr/>
          <p:nvPr/>
        </p:nvGrpSpPr>
        <p:grpSpPr>
          <a:xfrm>
            <a:off x="934933" y="1323369"/>
            <a:ext cx="7274133" cy="3390744"/>
            <a:chOff x="3197575" y="1214125"/>
            <a:chExt cx="5670525" cy="3228699"/>
          </a:xfrm>
        </p:grpSpPr>
        <p:sp>
          <p:nvSpPr>
            <p:cNvPr id="671" name="Google Shape;671;p54"/>
            <p:cNvSpPr/>
            <p:nvPr/>
          </p:nvSpPr>
          <p:spPr>
            <a:xfrm>
              <a:off x="3737632" y="1214125"/>
              <a:ext cx="4533725" cy="2958638"/>
            </a:xfrm>
            <a:custGeom>
              <a:avLst/>
              <a:gdLst/>
              <a:ahLst/>
              <a:cxnLst/>
              <a:rect l="l" t="t" r="r" b="b"/>
              <a:pathLst>
                <a:path w="51814" h="33813" fill="none" extrusionOk="0">
                  <a:moveTo>
                    <a:pt x="50785" y="1"/>
                  </a:moveTo>
                  <a:lnTo>
                    <a:pt x="1410" y="1"/>
                  </a:lnTo>
                  <a:cubicBezTo>
                    <a:pt x="772" y="1"/>
                    <a:pt x="0" y="382"/>
                    <a:pt x="0" y="1153"/>
                  </a:cubicBezTo>
                  <a:lnTo>
                    <a:pt x="0" y="33813"/>
                  </a:lnTo>
                  <a:lnTo>
                    <a:pt x="51814" y="33813"/>
                  </a:lnTo>
                  <a:lnTo>
                    <a:pt x="51814" y="1153"/>
                  </a:lnTo>
                  <a:cubicBezTo>
                    <a:pt x="51814" y="382"/>
                    <a:pt x="51433" y="1"/>
                    <a:pt x="50785" y="1"/>
                  </a:cubicBezTo>
                  <a:close/>
                  <a:moveTo>
                    <a:pt x="50147" y="31755"/>
                  </a:moveTo>
                  <a:lnTo>
                    <a:pt x="2058" y="31755"/>
                  </a:lnTo>
                  <a:lnTo>
                    <a:pt x="2058" y="2439"/>
                  </a:lnTo>
                  <a:lnTo>
                    <a:pt x="50147" y="2439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4"/>
            <p:cNvSpPr/>
            <p:nvPr/>
          </p:nvSpPr>
          <p:spPr>
            <a:xfrm>
              <a:off x="3197575" y="4172712"/>
              <a:ext cx="5670525" cy="270113"/>
            </a:xfrm>
            <a:custGeom>
              <a:avLst/>
              <a:gdLst/>
              <a:ahLst/>
              <a:cxnLst/>
              <a:rect l="l" t="t" r="r" b="b"/>
              <a:pathLst>
                <a:path w="64806" h="3087" fill="none" extrusionOk="0">
                  <a:moveTo>
                    <a:pt x="64672" y="1934"/>
                  </a:moveTo>
                  <a:lnTo>
                    <a:pt x="64672" y="391"/>
                  </a:lnTo>
                  <a:cubicBezTo>
                    <a:pt x="64672" y="134"/>
                    <a:pt x="64548" y="1"/>
                    <a:pt x="64158" y="1"/>
                  </a:cubicBezTo>
                  <a:lnTo>
                    <a:pt x="772" y="1"/>
                  </a:lnTo>
                  <a:cubicBezTo>
                    <a:pt x="381" y="1"/>
                    <a:pt x="0" y="134"/>
                    <a:pt x="0" y="391"/>
                  </a:cubicBezTo>
                  <a:lnTo>
                    <a:pt x="0" y="1934"/>
                  </a:lnTo>
                  <a:lnTo>
                    <a:pt x="124" y="1934"/>
                  </a:lnTo>
                  <a:cubicBezTo>
                    <a:pt x="124" y="1934"/>
                    <a:pt x="1667" y="3087"/>
                    <a:pt x="2572" y="3087"/>
                  </a:cubicBezTo>
                  <a:lnTo>
                    <a:pt x="62234" y="3087"/>
                  </a:lnTo>
                  <a:cubicBezTo>
                    <a:pt x="63263" y="3087"/>
                    <a:pt x="64806" y="1934"/>
                    <a:pt x="64806" y="193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4"/>
            <p:cNvSpPr/>
            <p:nvPr/>
          </p:nvSpPr>
          <p:spPr>
            <a:xfrm>
              <a:off x="5458604" y="4172712"/>
              <a:ext cx="1147650" cy="90125"/>
            </a:xfrm>
            <a:custGeom>
              <a:avLst/>
              <a:gdLst/>
              <a:ahLst/>
              <a:cxnLst/>
              <a:rect l="l" t="t" r="r" b="b"/>
              <a:pathLst>
                <a:path w="13116" h="1030" extrusionOk="0">
                  <a:moveTo>
                    <a:pt x="0" y="1"/>
                  </a:moveTo>
                  <a:cubicBezTo>
                    <a:pt x="0" y="1"/>
                    <a:pt x="0" y="1029"/>
                    <a:pt x="905" y="1029"/>
                  </a:cubicBezTo>
                  <a:lnTo>
                    <a:pt x="12221" y="1029"/>
                  </a:lnTo>
                  <a:cubicBezTo>
                    <a:pt x="13116" y="1029"/>
                    <a:pt x="13116" y="1"/>
                    <a:pt x="1311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1404"/>
          <a:stretch/>
        </p:blipFill>
        <p:spPr>
          <a:xfrm>
            <a:off x="1857829" y="1531098"/>
            <a:ext cx="5413828" cy="274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69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78;p3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Chatbot </a:t>
            </a: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Service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70" name="Google Shape;670;p54"/>
          <p:cNvGrpSpPr/>
          <p:nvPr/>
        </p:nvGrpSpPr>
        <p:grpSpPr>
          <a:xfrm>
            <a:off x="934933" y="1323369"/>
            <a:ext cx="7274133" cy="3390744"/>
            <a:chOff x="3197575" y="1214125"/>
            <a:chExt cx="5670525" cy="3228699"/>
          </a:xfrm>
        </p:grpSpPr>
        <p:sp>
          <p:nvSpPr>
            <p:cNvPr id="671" name="Google Shape;671;p54"/>
            <p:cNvSpPr/>
            <p:nvPr/>
          </p:nvSpPr>
          <p:spPr>
            <a:xfrm>
              <a:off x="3737632" y="1214125"/>
              <a:ext cx="4533725" cy="2958638"/>
            </a:xfrm>
            <a:custGeom>
              <a:avLst/>
              <a:gdLst/>
              <a:ahLst/>
              <a:cxnLst/>
              <a:rect l="l" t="t" r="r" b="b"/>
              <a:pathLst>
                <a:path w="51814" h="33813" fill="none" extrusionOk="0">
                  <a:moveTo>
                    <a:pt x="50785" y="1"/>
                  </a:moveTo>
                  <a:lnTo>
                    <a:pt x="1410" y="1"/>
                  </a:lnTo>
                  <a:cubicBezTo>
                    <a:pt x="772" y="1"/>
                    <a:pt x="0" y="382"/>
                    <a:pt x="0" y="1153"/>
                  </a:cubicBezTo>
                  <a:lnTo>
                    <a:pt x="0" y="33813"/>
                  </a:lnTo>
                  <a:lnTo>
                    <a:pt x="51814" y="33813"/>
                  </a:lnTo>
                  <a:lnTo>
                    <a:pt x="51814" y="1153"/>
                  </a:lnTo>
                  <a:cubicBezTo>
                    <a:pt x="51814" y="382"/>
                    <a:pt x="51433" y="1"/>
                    <a:pt x="50785" y="1"/>
                  </a:cubicBezTo>
                  <a:close/>
                  <a:moveTo>
                    <a:pt x="50147" y="31755"/>
                  </a:moveTo>
                  <a:lnTo>
                    <a:pt x="2058" y="31755"/>
                  </a:lnTo>
                  <a:lnTo>
                    <a:pt x="2058" y="2439"/>
                  </a:lnTo>
                  <a:lnTo>
                    <a:pt x="50147" y="2439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4"/>
            <p:cNvSpPr/>
            <p:nvPr/>
          </p:nvSpPr>
          <p:spPr>
            <a:xfrm>
              <a:off x="3197575" y="4172712"/>
              <a:ext cx="5670525" cy="270113"/>
            </a:xfrm>
            <a:custGeom>
              <a:avLst/>
              <a:gdLst/>
              <a:ahLst/>
              <a:cxnLst/>
              <a:rect l="l" t="t" r="r" b="b"/>
              <a:pathLst>
                <a:path w="64806" h="3087" fill="none" extrusionOk="0">
                  <a:moveTo>
                    <a:pt x="64672" y="1934"/>
                  </a:moveTo>
                  <a:lnTo>
                    <a:pt x="64672" y="391"/>
                  </a:lnTo>
                  <a:cubicBezTo>
                    <a:pt x="64672" y="134"/>
                    <a:pt x="64548" y="1"/>
                    <a:pt x="64158" y="1"/>
                  </a:cubicBezTo>
                  <a:lnTo>
                    <a:pt x="772" y="1"/>
                  </a:lnTo>
                  <a:cubicBezTo>
                    <a:pt x="381" y="1"/>
                    <a:pt x="0" y="134"/>
                    <a:pt x="0" y="391"/>
                  </a:cubicBezTo>
                  <a:lnTo>
                    <a:pt x="0" y="1934"/>
                  </a:lnTo>
                  <a:lnTo>
                    <a:pt x="124" y="1934"/>
                  </a:lnTo>
                  <a:cubicBezTo>
                    <a:pt x="124" y="1934"/>
                    <a:pt x="1667" y="3087"/>
                    <a:pt x="2572" y="3087"/>
                  </a:cubicBezTo>
                  <a:lnTo>
                    <a:pt x="62234" y="3087"/>
                  </a:lnTo>
                  <a:cubicBezTo>
                    <a:pt x="63263" y="3087"/>
                    <a:pt x="64806" y="1934"/>
                    <a:pt x="64806" y="193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4"/>
            <p:cNvSpPr/>
            <p:nvPr/>
          </p:nvSpPr>
          <p:spPr>
            <a:xfrm>
              <a:off x="5458604" y="4172712"/>
              <a:ext cx="1147650" cy="90125"/>
            </a:xfrm>
            <a:custGeom>
              <a:avLst/>
              <a:gdLst/>
              <a:ahLst/>
              <a:cxnLst/>
              <a:rect l="l" t="t" r="r" b="b"/>
              <a:pathLst>
                <a:path w="13116" h="1030" extrusionOk="0">
                  <a:moveTo>
                    <a:pt x="0" y="1"/>
                  </a:moveTo>
                  <a:cubicBezTo>
                    <a:pt x="0" y="1"/>
                    <a:pt x="0" y="1029"/>
                    <a:pt x="905" y="1029"/>
                  </a:cubicBezTo>
                  <a:lnTo>
                    <a:pt x="12221" y="1029"/>
                  </a:lnTo>
                  <a:cubicBezTo>
                    <a:pt x="13116" y="1029"/>
                    <a:pt x="13116" y="1"/>
                    <a:pt x="1311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916" y="1467141"/>
            <a:ext cx="5505450" cy="282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52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78;p3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 </a:t>
            </a: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Homepage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70" name="Google Shape;670;p54"/>
          <p:cNvGrpSpPr/>
          <p:nvPr/>
        </p:nvGrpSpPr>
        <p:grpSpPr>
          <a:xfrm>
            <a:off x="934933" y="1323369"/>
            <a:ext cx="7274133" cy="3390744"/>
            <a:chOff x="3197575" y="1214125"/>
            <a:chExt cx="5670525" cy="3228699"/>
          </a:xfrm>
        </p:grpSpPr>
        <p:sp>
          <p:nvSpPr>
            <p:cNvPr id="671" name="Google Shape;671;p54"/>
            <p:cNvSpPr/>
            <p:nvPr/>
          </p:nvSpPr>
          <p:spPr>
            <a:xfrm>
              <a:off x="3737632" y="1214125"/>
              <a:ext cx="4533725" cy="2958638"/>
            </a:xfrm>
            <a:custGeom>
              <a:avLst/>
              <a:gdLst/>
              <a:ahLst/>
              <a:cxnLst/>
              <a:rect l="l" t="t" r="r" b="b"/>
              <a:pathLst>
                <a:path w="51814" h="33813" fill="none" extrusionOk="0">
                  <a:moveTo>
                    <a:pt x="50785" y="1"/>
                  </a:moveTo>
                  <a:lnTo>
                    <a:pt x="1410" y="1"/>
                  </a:lnTo>
                  <a:cubicBezTo>
                    <a:pt x="772" y="1"/>
                    <a:pt x="0" y="382"/>
                    <a:pt x="0" y="1153"/>
                  </a:cubicBezTo>
                  <a:lnTo>
                    <a:pt x="0" y="33813"/>
                  </a:lnTo>
                  <a:lnTo>
                    <a:pt x="51814" y="33813"/>
                  </a:lnTo>
                  <a:lnTo>
                    <a:pt x="51814" y="1153"/>
                  </a:lnTo>
                  <a:cubicBezTo>
                    <a:pt x="51814" y="382"/>
                    <a:pt x="51433" y="1"/>
                    <a:pt x="50785" y="1"/>
                  </a:cubicBezTo>
                  <a:close/>
                  <a:moveTo>
                    <a:pt x="50147" y="31755"/>
                  </a:moveTo>
                  <a:lnTo>
                    <a:pt x="2058" y="31755"/>
                  </a:lnTo>
                  <a:lnTo>
                    <a:pt x="2058" y="2439"/>
                  </a:lnTo>
                  <a:lnTo>
                    <a:pt x="50147" y="2439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4"/>
            <p:cNvSpPr/>
            <p:nvPr/>
          </p:nvSpPr>
          <p:spPr>
            <a:xfrm>
              <a:off x="3197575" y="4172712"/>
              <a:ext cx="5670525" cy="270113"/>
            </a:xfrm>
            <a:custGeom>
              <a:avLst/>
              <a:gdLst/>
              <a:ahLst/>
              <a:cxnLst/>
              <a:rect l="l" t="t" r="r" b="b"/>
              <a:pathLst>
                <a:path w="64806" h="3087" fill="none" extrusionOk="0">
                  <a:moveTo>
                    <a:pt x="64672" y="1934"/>
                  </a:moveTo>
                  <a:lnTo>
                    <a:pt x="64672" y="391"/>
                  </a:lnTo>
                  <a:cubicBezTo>
                    <a:pt x="64672" y="134"/>
                    <a:pt x="64548" y="1"/>
                    <a:pt x="64158" y="1"/>
                  </a:cubicBezTo>
                  <a:lnTo>
                    <a:pt x="772" y="1"/>
                  </a:lnTo>
                  <a:cubicBezTo>
                    <a:pt x="381" y="1"/>
                    <a:pt x="0" y="134"/>
                    <a:pt x="0" y="391"/>
                  </a:cubicBezTo>
                  <a:lnTo>
                    <a:pt x="0" y="1934"/>
                  </a:lnTo>
                  <a:lnTo>
                    <a:pt x="124" y="1934"/>
                  </a:lnTo>
                  <a:cubicBezTo>
                    <a:pt x="124" y="1934"/>
                    <a:pt x="1667" y="3087"/>
                    <a:pt x="2572" y="3087"/>
                  </a:cubicBezTo>
                  <a:lnTo>
                    <a:pt x="62234" y="3087"/>
                  </a:lnTo>
                  <a:cubicBezTo>
                    <a:pt x="63263" y="3087"/>
                    <a:pt x="64806" y="1934"/>
                    <a:pt x="64806" y="193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4"/>
            <p:cNvSpPr/>
            <p:nvPr/>
          </p:nvSpPr>
          <p:spPr>
            <a:xfrm>
              <a:off x="5458604" y="4172712"/>
              <a:ext cx="1147650" cy="90125"/>
            </a:xfrm>
            <a:custGeom>
              <a:avLst/>
              <a:gdLst/>
              <a:ahLst/>
              <a:cxnLst/>
              <a:rect l="l" t="t" r="r" b="b"/>
              <a:pathLst>
                <a:path w="13116" h="1030" extrusionOk="0">
                  <a:moveTo>
                    <a:pt x="0" y="1"/>
                  </a:moveTo>
                  <a:cubicBezTo>
                    <a:pt x="0" y="1"/>
                    <a:pt x="0" y="1029"/>
                    <a:pt x="905" y="1029"/>
                  </a:cubicBezTo>
                  <a:lnTo>
                    <a:pt x="12221" y="1029"/>
                  </a:lnTo>
                  <a:cubicBezTo>
                    <a:pt x="13116" y="1029"/>
                    <a:pt x="13116" y="1"/>
                    <a:pt x="1311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3314" y="1553760"/>
            <a:ext cx="5428343" cy="268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997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78;p3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 </a:t>
            </a: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Signup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70" name="Google Shape;670;p54"/>
          <p:cNvGrpSpPr/>
          <p:nvPr/>
        </p:nvGrpSpPr>
        <p:grpSpPr>
          <a:xfrm>
            <a:off x="934933" y="1323369"/>
            <a:ext cx="7274133" cy="3390744"/>
            <a:chOff x="3197575" y="1214125"/>
            <a:chExt cx="5670525" cy="3228699"/>
          </a:xfrm>
        </p:grpSpPr>
        <p:sp>
          <p:nvSpPr>
            <p:cNvPr id="671" name="Google Shape;671;p54"/>
            <p:cNvSpPr/>
            <p:nvPr/>
          </p:nvSpPr>
          <p:spPr>
            <a:xfrm>
              <a:off x="3737632" y="1214125"/>
              <a:ext cx="4533725" cy="2958638"/>
            </a:xfrm>
            <a:custGeom>
              <a:avLst/>
              <a:gdLst/>
              <a:ahLst/>
              <a:cxnLst/>
              <a:rect l="l" t="t" r="r" b="b"/>
              <a:pathLst>
                <a:path w="51814" h="33813" fill="none" extrusionOk="0">
                  <a:moveTo>
                    <a:pt x="50785" y="1"/>
                  </a:moveTo>
                  <a:lnTo>
                    <a:pt x="1410" y="1"/>
                  </a:lnTo>
                  <a:cubicBezTo>
                    <a:pt x="772" y="1"/>
                    <a:pt x="0" y="382"/>
                    <a:pt x="0" y="1153"/>
                  </a:cubicBezTo>
                  <a:lnTo>
                    <a:pt x="0" y="33813"/>
                  </a:lnTo>
                  <a:lnTo>
                    <a:pt x="51814" y="33813"/>
                  </a:lnTo>
                  <a:lnTo>
                    <a:pt x="51814" y="1153"/>
                  </a:lnTo>
                  <a:cubicBezTo>
                    <a:pt x="51814" y="382"/>
                    <a:pt x="51433" y="1"/>
                    <a:pt x="50785" y="1"/>
                  </a:cubicBezTo>
                  <a:close/>
                  <a:moveTo>
                    <a:pt x="50147" y="31755"/>
                  </a:moveTo>
                  <a:lnTo>
                    <a:pt x="2058" y="31755"/>
                  </a:lnTo>
                  <a:lnTo>
                    <a:pt x="2058" y="2439"/>
                  </a:lnTo>
                  <a:lnTo>
                    <a:pt x="50147" y="2439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4"/>
            <p:cNvSpPr/>
            <p:nvPr/>
          </p:nvSpPr>
          <p:spPr>
            <a:xfrm>
              <a:off x="3197575" y="4172712"/>
              <a:ext cx="5670525" cy="270113"/>
            </a:xfrm>
            <a:custGeom>
              <a:avLst/>
              <a:gdLst/>
              <a:ahLst/>
              <a:cxnLst/>
              <a:rect l="l" t="t" r="r" b="b"/>
              <a:pathLst>
                <a:path w="64806" h="3087" fill="none" extrusionOk="0">
                  <a:moveTo>
                    <a:pt x="64672" y="1934"/>
                  </a:moveTo>
                  <a:lnTo>
                    <a:pt x="64672" y="391"/>
                  </a:lnTo>
                  <a:cubicBezTo>
                    <a:pt x="64672" y="134"/>
                    <a:pt x="64548" y="1"/>
                    <a:pt x="64158" y="1"/>
                  </a:cubicBezTo>
                  <a:lnTo>
                    <a:pt x="772" y="1"/>
                  </a:lnTo>
                  <a:cubicBezTo>
                    <a:pt x="381" y="1"/>
                    <a:pt x="0" y="134"/>
                    <a:pt x="0" y="391"/>
                  </a:cubicBezTo>
                  <a:lnTo>
                    <a:pt x="0" y="1934"/>
                  </a:lnTo>
                  <a:lnTo>
                    <a:pt x="124" y="1934"/>
                  </a:lnTo>
                  <a:cubicBezTo>
                    <a:pt x="124" y="1934"/>
                    <a:pt x="1667" y="3087"/>
                    <a:pt x="2572" y="3087"/>
                  </a:cubicBezTo>
                  <a:lnTo>
                    <a:pt x="62234" y="3087"/>
                  </a:lnTo>
                  <a:cubicBezTo>
                    <a:pt x="63263" y="3087"/>
                    <a:pt x="64806" y="1934"/>
                    <a:pt x="64806" y="193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4"/>
            <p:cNvSpPr/>
            <p:nvPr/>
          </p:nvSpPr>
          <p:spPr>
            <a:xfrm>
              <a:off x="5458604" y="4172712"/>
              <a:ext cx="1147650" cy="90125"/>
            </a:xfrm>
            <a:custGeom>
              <a:avLst/>
              <a:gdLst/>
              <a:ahLst/>
              <a:cxnLst/>
              <a:rect l="l" t="t" r="r" b="b"/>
              <a:pathLst>
                <a:path w="13116" h="1030" extrusionOk="0">
                  <a:moveTo>
                    <a:pt x="0" y="1"/>
                  </a:moveTo>
                  <a:cubicBezTo>
                    <a:pt x="0" y="1"/>
                    <a:pt x="0" y="1029"/>
                    <a:pt x="905" y="1029"/>
                  </a:cubicBezTo>
                  <a:lnTo>
                    <a:pt x="12221" y="1029"/>
                  </a:lnTo>
                  <a:cubicBezTo>
                    <a:pt x="13116" y="1029"/>
                    <a:pt x="13116" y="1"/>
                    <a:pt x="1311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761" y="1509486"/>
            <a:ext cx="5515428" cy="273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979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78;p3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 </a:t>
            </a: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Login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70" name="Google Shape;670;p54"/>
          <p:cNvGrpSpPr/>
          <p:nvPr/>
        </p:nvGrpSpPr>
        <p:grpSpPr>
          <a:xfrm>
            <a:off x="934933" y="1323369"/>
            <a:ext cx="7274133" cy="3390744"/>
            <a:chOff x="3197575" y="1214125"/>
            <a:chExt cx="5670525" cy="3228699"/>
          </a:xfrm>
        </p:grpSpPr>
        <p:sp>
          <p:nvSpPr>
            <p:cNvPr id="671" name="Google Shape;671;p54"/>
            <p:cNvSpPr/>
            <p:nvPr/>
          </p:nvSpPr>
          <p:spPr>
            <a:xfrm>
              <a:off x="3737632" y="1214125"/>
              <a:ext cx="4533725" cy="2958638"/>
            </a:xfrm>
            <a:custGeom>
              <a:avLst/>
              <a:gdLst/>
              <a:ahLst/>
              <a:cxnLst/>
              <a:rect l="l" t="t" r="r" b="b"/>
              <a:pathLst>
                <a:path w="51814" h="33813" fill="none" extrusionOk="0">
                  <a:moveTo>
                    <a:pt x="50785" y="1"/>
                  </a:moveTo>
                  <a:lnTo>
                    <a:pt x="1410" y="1"/>
                  </a:lnTo>
                  <a:cubicBezTo>
                    <a:pt x="772" y="1"/>
                    <a:pt x="0" y="382"/>
                    <a:pt x="0" y="1153"/>
                  </a:cubicBezTo>
                  <a:lnTo>
                    <a:pt x="0" y="33813"/>
                  </a:lnTo>
                  <a:lnTo>
                    <a:pt x="51814" y="33813"/>
                  </a:lnTo>
                  <a:lnTo>
                    <a:pt x="51814" y="1153"/>
                  </a:lnTo>
                  <a:cubicBezTo>
                    <a:pt x="51814" y="382"/>
                    <a:pt x="51433" y="1"/>
                    <a:pt x="50785" y="1"/>
                  </a:cubicBezTo>
                  <a:close/>
                  <a:moveTo>
                    <a:pt x="50147" y="31755"/>
                  </a:moveTo>
                  <a:lnTo>
                    <a:pt x="2058" y="31755"/>
                  </a:lnTo>
                  <a:lnTo>
                    <a:pt x="2058" y="2439"/>
                  </a:lnTo>
                  <a:lnTo>
                    <a:pt x="50147" y="2439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4"/>
            <p:cNvSpPr/>
            <p:nvPr/>
          </p:nvSpPr>
          <p:spPr>
            <a:xfrm>
              <a:off x="3197575" y="4172712"/>
              <a:ext cx="5670525" cy="270113"/>
            </a:xfrm>
            <a:custGeom>
              <a:avLst/>
              <a:gdLst/>
              <a:ahLst/>
              <a:cxnLst/>
              <a:rect l="l" t="t" r="r" b="b"/>
              <a:pathLst>
                <a:path w="64806" h="3087" fill="none" extrusionOk="0">
                  <a:moveTo>
                    <a:pt x="64672" y="1934"/>
                  </a:moveTo>
                  <a:lnTo>
                    <a:pt x="64672" y="391"/>
                  </a:lnTo>
                  <a:cubicBezTo>
                    <a:pt x="64672" y="134"/>
                    <a:pt x="64548" y="1"/>
                    <a:pt x="64158" y="1"/>
                  </a:cubicBezTo>
                  <a:lnTo>
                    <a:pt x="772" y="1"/>
                  </a:lnTo>
                  <a:cubicBezTo>
                    <a:pt x="381" y="1"/>
                    <a:pt x="0" y="134"/>
                    <a:pt x="0" y="391"/>
                  </a:cubicBezTo>
                  <a:lnTo>
                    <a:pt x="0" y="1934"/>
                  </a:lnTo>
                  <a:lnTo>
                    <a:pt x="124" y="1934"/>
                  </a:lnTo>
                  <a:cubicBezTo>
                    <a:pt x="124" y="1934"/>
                    <a:pt x="1667" y="3087"/>
                    <a:pt x="2572" y="3087"/>
                  </a:cubicBezTo>
                  <a:lnTo>
                    <a:pt x="62234" y="3087"/>
                  </a:lnTo>
                  <a:cubicBezTo>
                    <a:pt x="63263" y="3087"/>
                    <a:pt x="64806" y="1934"/>
                    <a:pt x="64806" y="193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4"/>
            <p:cNvSpPr/>
            <p:nvPr/>
          </p:nvSpPr>
          <p:spPr>
            <a:xfrm>
              <a:off x="5458604" y="4172712"/>
              <a:ext cx="1147650" cy="90125"/>
            </a:xfrm>
            <a:custGeom>
              <a:avLst/>
              <a:gdLst/>
              <a:ahLst/>
              <a:cxnLst/>
              <a:rect l="l" t="t" r="r" b="b"/>
              <a:pathLst>
                <a:path w="13116" h="1030" extrusionOk="0">
                  <a:moveTo>
                    <a:pt x="0" y="1"/>
                  </a:moveTo>
                  <a:cubicBezTo>
                    <a:pt x="0" y="1"/>
                    <a:pt x="0" y="1029"/>
                    <a:pt x="905" y="1029"/>
                  </a:cubicBezTo>
                  <a:lnTo>
                    <a:pt x="12221" y="1029"/>
                  </a:lnTo>
                  <a:cubicBezTo>
                    <a:pt x="13116" y="1029"/>
                    <a:pt x="13116" y="1"/>
                    <a:pt x="1311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083" y="1502939"/>
            <a:ext cx="5573631" cy="273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436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78;p3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 </a:t>
            </a: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Package Register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70" name="Google Shape;670;p54"/>
          <p:cNvGrpSpPr/>
          <p:nvPr/>
        </p:nvGrpSpPr>
        <p:grpSpPr>
          <a:xfrm>
            <a:off x="934933" y="1323369"/>
            <a:ext cx="7274133" cy="3390744"/>
            <a:chOff x="3197575" y="1214125"/>
            <a:chExt cx="5670525" cy="3228699"/>
          </a:xfrm>
        </p:grpSpPr>
        <p:sp>
          <p:nvSpPr>
            <p:cNvPr id="671" name="Google Shape;671;p54"/>
            <p:cNvSpPr/>
            <p:nvPr/>
          </p:nvSpPr>
          <p:spPr>
            <a:xfrm>
              <a:off x="3737632" y="1214125"/>
              <a:ext cx="4533725" cy="2958638"/>
            </a:xfrm>
            <a:custGeom>
              <a:avLst/>
              <a:gdLst/>
              <a:ahLst/>
              <a:cxnLst/>
              <a:rect l="l" t="t" r="r" b="b"/>
              <a:pathLst>
                <a:path w="51814" h="33813" fill="none" extrusionOk="0">
                  <a:moveTo>
                    <a:pt x="50785" y="1"/>
                  </a:moveTo>
                  <a:lnTo>
                    <a:pt x="1410" y="1"/>
                  </a:lnTo>
                  <a:cubicBezTo>
                    <a:pt x="772" y="1"/>
                    <a:pt x="0" y="382"/>
                    <a:pt x="0" y="1153"/>
                  </a:cubicBezTo>
                  <a:lnTo>
                    <a:pt x="0" y="33813"/>
                  </a:lnTo>
                  <a:lnTo>
                    <a:pt x="51814" y="33813"/>
                  </a:lnTo>
                  <a:lnTo>
                    <a:pt x="51814" y="1153"/>
                  </a:lnTo>
                  <a:cubicBezTo>
                    <a:pt x="51814" y="382"/>
                    <a:pt x="51433" y="1"/>
                    <a:pt x="50785" y="1"/>
                  </a:cubicBezTo>
                  <a:close/>
                  <a:moveTo>
                    <a:pt x="50147" y="31755"/>
                  </a:moveTo>
                  <a:lnTo>
                    <a:pt x="2058" y="31755"/>
                  </a:lnTo>
                  <a:lnTo>
                    <a:pt x="2058" y="2439"/>
                  </a:lnTo>
                  <a:lnTo>
                    <a:pt x="50147" y="2439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4"/>
            <p:cNvSpPr/>
            <p:nvPr/>
          </p:nvSpPr>
          <p:spPr>
            <a:xfrm>
              <a:off x="3197575" y="4172712"/>
              <a:ext cx="5670525" cy="270113"/>
            </a:xfrm>
            <a:custGeom>
              <a:avLst/>
              <a:gdLst/>
              <a:ahLst/>
              <a:cxnLst/>
              <a:rect l="l" t="t" r="r" b="b"/>
              <a:pathLst>
                <a:path w="64806" h="3087" fill="none" extrusionOk="0">
                  <a:moveTo>
                    <a:pt x="64672" y="1934"/>
                  </a:moveTo>
                  <a:lnTo>
                    <a:pt x="64672" y="391"/>
                  </a:lnTo>
                  <a:cubicBezTo>
                    <a:pt x="64672" y="134"/>
                    <a:pt x="64548" y="1"/>
                    <a:pt x="64158" y="1"/>
                  </a:cubicBezTo>
                  <a:lnTo>
                    <a:pt x="772" y="1"/>
                  </a:lnTo>
                  <a:cubicBezTo>
                    <a:pt x="381" y="1"/>
                    <a:pt x="0" y="134"/>
                    <a:pt x="0" y="391"/>
                  </a:cubicBezTo>
                  <a:lnTo>
                    <a:pt x="0" y="1934"/>
                  </a:lnTo>
                  <a:lnTo>
                    <a:pt x="124" y="1934"/>
                  </a:lnTo>
                  <a:cubicBezTo>
                    <a:pt x="124" y="1934"/>
                    <a:pt x="1667" y="3087"/>
                    <a:pt x="2572" y="3087"/>
                  </a:cubicBezTo>
                  <a:lnTo>
                    <a:pt x="62234" y="3087"/>
                  </a:lnTo>
                  <a:cubicBezTo>
                    <a:pt x="63263" y="3087"/>
                    <a:pt x="64806" y="1934"/>
                    <a:pt x="64806" y="193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4D4D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4"/>
            <p:cNvSpPr/>
            <p:nvPr/>
          </p:nvSpPr>
          <p:spPr>
            <a:xfrm>
              <a:off x="5458604" y="4172712"/>
              <a:ext cx="1147650" cy="90125"/>
            </a:xfrm>
            <a:custGeom>
              <a:avLst/>
              <a:gdLst/>
              <a:ahLst/>
              <a:cxnLst/>
              <a:rect l="l" t="t" r="r" b="b"/>
              <a:pathLst>
                <a:path w="13116" h="1030" extrusionOk="0">
                  <a:moveTo>
                    <a:pt x="0" y="1"/>
                  </a:moveTo>
                  <a:cubicBezTo>
                    <a:pt x="0" y="1"/>
                    <a:pt x="0" y="1029"/>
                    <a:pt x="905" y="1029"/>
                  </a:cubicBezTo>
                  <a:lnTo>
                    <a:pt x="12221" y="1029"/>
                  </a:lnTo>
                  <a:cubicBezTo>
                    <a:pt x="13116" y="1029"/>
                    <a:pt x="13116" y="1"/>
                    <a:pt x="1311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-1" b="1493"/>
          <a:stretch/>
        </p:blipFill>
        <p:spPr>
          <a:xfrm>
            <a:off x="1770743" y="1510602"/>
            <a:ext cx="5558971" cy="2760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915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47" y="1524368"/>
            <a:ext cx="3954550" cy="1482300"/>
          </a:xfrm>
        </p:spPr>
        <p:txBody>
          <a:bodyPr/>
          <a:lstStyle/>
          <a:p>
            <a:r>
              <a:rPr lang="en-US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You!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2322" y="3006668"/>
            <a:ext cx="3333000" cy="439916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822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53"/>
          <p:cNvSpPr txBox="1">
            <a:spLocks noGrp="1"/>
          </p:cNvSpPr>
          <p:nvPr>
            <p:ph type="title"/>
          </p:nvPr>
        </p:nvSpPr>
        <p:spPr>
          <a:xfrm>
            <a:off x="311700" y="59733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3"/>
                </a:solidFill>
              </a:rPr>
              <a:t>Our</a:t>
            </a:r>
            <a:r>
              <a:rPr lang="en" b="1" dirty="0"/>
              <a:t> Team</a:t>
            </a:r>
            <a:endParaRPr b="1" dirty="0"/>
          </a:p>
        </p:txBody>
      </p:sp>
      <p:sp>
        <p:nvSpPr>
          <p:cNvPr id="649" name="Google Shape;649;p53"/>
          <p:cNvSpPr txBox="1">
            <a:spLocks noGrp="1"/>
          </p:cNvSpPr>
          <p:nvPr>
            <p:ph type="body" idx="3"/>
          </p:nvPr>
        </p:nvSpPr>
        <p:spPr>
          <a:xfrm>
            <a:off x="987053" y="3558594"/>
            <a:ext cx="1523634" cy="3587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</a:rPr>
              <a:t>FA20-BCS-019</a:t>
            </a:r>
            <a:endParaRPr dirty="0"/>
          </a:p>
        </p:txBody>
      </p:sp>
      <p:sp>
        <p:nvSpPr>
          <p:cNvPr id="651" name="Google Shape;651;p53"/>
          <p:cNvSpPr txBox="1">
            <a:spLocks noGrp="1"/>
          </p:cNvSpPr>
          <p:nvPr>
            <p:ph type="subTitle" idx="4"/>
          </p:nvPr>
        </p:nvSpPr>
        <p:spPr>
          <a:xfrm>
            <a:off x="763111" y="3280562"/>
            <a:ext cx="1971519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/>
              <a:t>Fatima Tuzzahra</a:t>
            </a:r>
            <a:endParaRPr sz="1600" dirty="0"/>
          </a:p>
        </p:txBody>
      </p:sp>
      <p:grpSp>
        <p:nvGrpSpPr>
          <p:cNvPr id="653" name="Google Shape;653;p53"/>
          <p:cNvGrpSpPr/>
          <p:nvPr/>
        </p:nvGrpSpPr>
        <p:grpSpPr>
          <a:xfrm>
            <a:off x="3699529" y="1529828"/>
            <a:ext cx="1755619" cy="1755534"/>
            <a:chOff x="2220198" y="1621388"/>
            <a:chExt cx="1495093" cy="1495021"/>
          </a:xfrm>
        </p:grpSpPr>
        <p:grpSp>
          <p:nvGrpSpPr>
            <p:cNvPr id="654" name="Google Shape;654;p53"/>
            <p:cNvGrpSpPr/>
            <p:nvPr/>
          </p:nvGrpSpPr>
          <p:grpSpPr>
            <a:xfrm>
              <a:off x="2404061" y="1872237"/>
              <a:ext cx="1311230" cy="1244172"/>
              <a:chOff x="2388286" y="2086800"/>
              <a:chExt cx="1311230" cy="1244172"/>
            </a:xfrm>
          </p:grpSpPr>
          <p:sp>
            <p:nvSpPr>
              <p:cNvPr id="655" name="Google Shape;655;p53"/>
              <p:cNvSpPr/>
              <p:nvPr/>
            </p:nvSpPr>
            <p:spPr>
              <a:xfrm flipH="1">
                <a:off x="2388286" y="2086800"/>
                <a:ext cx="1218300" cy="1149000"/>
              </a:xfrm>
              <a:prstGeom prst="rect">
                <a:avLst/>
              </a:prstGeom>
              <a:noFill/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53"/>
              <p:cNvSpPr/>
              <p:nvPr/>
            </p:nvSpPr>
            <p:spPr>
              <a:xfrm flipH="1">
                <a:off x="3511416" y="3143172"/>
                <a:ext cx="188100" cy="1878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657" name="Google Shape;657;p53"/>
            <p:cNvPicPr preferRelativeResize="0"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0198" y="1621388"/>
              <a:ext cx="1329956" cy="1329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" name="Google Shape;653;p53"/>
          <p:cNvGrpSpPr/>
          <p:nvPr/>
        </p:nvGrpSpPr>
        <p:grpSpPr>
          <a:xfrm>
            <a:off x="968449" y="1525028"/>
            <a:ext cx="1755188" cy="1755534"/>
            <a:chOff x="2220565" y="1621388"/>
            <a:chExt cx="1494726" cy="1495021"/>
          </a:xfrm>
        </p:grpSpPr>
        <p:grpSp>
          <p:nvGrpSpPr>
            <p:cNvPr id="18" name="Google Shape;654;p53"/>
            <p:cNvGrpSpPr/>
            <p:nvPr/>
          </p:nvGrpSpPr>
          <p:grpSpPr>
            <a:xfrm>
              <a:off x="2404061" y="1872237"/>
              <a:ext cx="1311230" cy="1244172"/>
              <a:chOff x="2388286" y="2086800"/>
              <a:chExt cx="1311230" cy="1244172"/>
            </a:xfrm>
          </p:grpSpPr>
          <p:sp>
            <p:nvSpPr>
              <p:cNvPr id="20" name="Google Shape;655;p53"/>
              <p:cNvSpPr/>
              <p:nvPr/>
            </p:nvSpPr>
            <p:spPr>
              <a:xfrm flipH="1">
                <a:off x="2388286" y="2086800"/>
                <a:ext cx="1218300" cy="1149000"/>
              </a:xfrm>
              <a:prstGeom prst="rect">
                <a:avLst/>
              </a:prstGeom>
              <a:noFill/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6;p53"/>
              <p:cNvSpPr/>
              <p:nvPr/>
            </p:nvSpPr>
            <p:spPr>
              <a:xfrm flipH="1">
                <a:off x="3511416" y="3143172"/>
                <a:ext cx="188100" cy="1878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9" name="Google Shape;657;p53"/>
            <p:cNvPicPr preferRelativeResize="0"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0565" y="1621388"/>
              <a:ext cx="1329222" cy="1329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" name="Google Shape;653;p53"/>
          <p:cNvGrpSpPr/>
          <p:nvPr/>
        </p:nvGrpSpPr>
        <p:grpSpPr>
          <a:xfrm>
            <a:off x="6537822" y="1529828"/>
            <a:ext cx="1755617" cy="1755534"/>
            <a:chOff x="2220200" y="1621388"/>
            <a:chExt cx="1495091" cy="1495021"/>
          </a:xfrm>
        </p:grpSpPr>
        <p:grpSp>
          <p:nvGrpSpPr>
            <p:cNvPr id="23" name="Google Shape;654;p53"/>
            <p:cNvGrpSpPr/>
            <p:nvPr/>
          </p:nvGrpSpPr>
          <p:grpSpPr>
            <a:xfrm>
              <a:off x="2404061" y="1872237"/>
              <a:ext cx="1311230" cy="1244172"/>
              <a:chOff x="2388286" y="2086800"/>
              <a:chExt cx="1311230" cy="1244172"/>
            </a:xfrm>
          </p:grpSpPr>
          <p:sp>
            <p:nvSpPr>
              <p:cNvPr id="25" name="Google Shape;655;p53"/>
              <p:cNvSpPr/>
              <p:nvPr/>
            </p:nvSpPr>
            <p:spPr>
              <a:xfrm flipH="1">
                <a:off x="2388286" y="2086800"/>
                <a:ext cx="1218300" cy="1149000"/>
              </a:xfrm>
              <a:prstGeom prst="rect">
                <a:avLst/>
              </a:prstGeom>
              <a:noFill/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56;p53"/>
              <p:cNvSpPr/>
              <p:nvPr/>
            </p:nvSpPr>
            <p:spPr>
              <a:xfrm flipH="1">
                <a:off x="3511416" y="3143172"/>
                <a:ext cx="188100" cy="1878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24" name="Google Shape;657;p53"/>
            <p:cNvPicPr preferRelativeResize="0"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0200" y="1621388"/>
              <a:ext cx="1329952" cy="13296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" name="Google Shape;649;p53"/>
          <p:cNvSpPr txBox="1">
            <a:spLocks/>
          </p:cNvSpPr>
          <p:nvPr/>
        </p:nvSpPr>
        <p:spPr>
          <a:xfrm>
            <a:off x="3721667" y="3568194"/>
            <a:ext cx="1523634" cy="35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pPr marL="0" indent="0">
              <a:buFont typeface="Courier Prime"/>
              <a:buNone/>
            </a:pPr>
            <a:r>
              <a:rPr lang="en-US" dirty="0" smtClean="0">
                <a:solidFill>
                  <a:schemeClr val="dk2"/>
                </a:solidFill>
              </a:rPr>
              <a:t>FA20-BCS-045</a:t>
            </a:r>
            <a:endParaRPr lang="en-US" dirty="0"/>
          </a:p>
        </p:txBody>
      </p:sp>
      <p:sp>
        <p:nvSpPr>
          <p:cNvPr id="28" name="Google Shape;651;p53"/>
          <p:cNvSpPr txBox="1">
            <a:spLocks/>
          </p:cNvSpPr>
          <p:nvPr/>
        </p:nvSpPr>
        <p:spPr>
          <a:xfrm>
            <a:off x="3481712" y="3290162"/>
            <a:ext cx="218057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urier Prime"/>
              <a:buNone/>
              <a:defRPr sz="18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en-US" sz="1600" dirty="0" smtClean="0"/>
              <a:t>Muhammad Anees</a:t>
            </a:r>
            <a:endParaRPr lang="en-US" sz="1600" dirty="0"/>
          </a:p>
        </p:txBody>
      </p:sp>
      <p:sp>
        <p:nvSpPr>
          <p:cNvPr id="29" name="Google Shape;649;p53"/>
          <p:cNvSpPr txBox="1">
            <a:spLocks/>
          </p:cNvSpPr>
          <p:nvPr/>
        </p:nvSpPr>
        <p:spPr>
          <a:xfrm>
            <a:off x="6575890" y="3568194"/>
            <a:ext cx="1523634" cy="35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●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○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Courier Prime"/>
              <a:buChar char="■"/>
              <a:defRPr sz="1400" b="0" i="0" u="none" strike="noStrike" cap="none">
                <a:solidFill>
                  <a:schemeClr val="accent3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pPr marL="0" indent="0">
              <a:buFont typeface="Courier Prime"/>
              <a:buNone/>
            </a:pPr>
            <a:r>
              <a:rPr lang="en-US" dirty="0" smtClean="0">
                <a:solidFill>
                  <a:schemeClr val="dk2"/>
                </a:solidFill>
              </a:rPr>
              <a:t>FA20-BCS-024</a:t>
            </a:r>
            <a:endParaRPr lang="en-US" dirty="0"/>
          </a:p>
        </p:txBody>
      </p:sp>
      <p:sp>
        <p:nvSpPr>
          <p:cNvPr id="30" name="Google Shape;651;p53"/>
          <p:cNvSpPr txBox="1">
            <a:spLocks/>
          </p:cNvSpPr>
          <p:nvPr/>
        </p:nvSpPr>
        <p:spPr>
          <a:xfrm>
            <a:off x="6351947" y="3290162"/>
            <a:ext cx="197151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urier Prime"/>
              <a:buNone/>
              <a:defRPr sz="18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urier Prime"/>
              <a:buNone/>
              <a:defRPr sz="1400" b="0" i="0" u="none" strike="noStrike" cap="none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en-US" sz="1600" dirty="0" smtClean="0"/>
              <a:t>Hunia Nadeem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62"/>
          <p:cNvSpPr txBox="1">
            <a:spLocks noGrp="1"/>
          </p:cNvSpPr>
          <p:nvPr>
            <p:ph type="title"/>
          </p:nvPr>
        </p:nvSpPr>
        <p:spPr>
          <a:xfrm>
            <a:off x="581357" y="1786200"/>
            <a:ext cx="3333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 </a:t>
            </a:r>
            <a:r>
              <a:rPr lang="en" sz="3600" b="1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Statement 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04" name="Google Shape;804;p62"/>
          <p:cNvSpPr txBox="1">
            <a:spLocks noGrp="1"/>
          </p:cNvSpPr>
          <p:nvPr>
            <p:ph type="body" idx="2"/>
          </p:nvPr>
        </p:nvSpPr>
        <p:spPr>
          <a:xfrm>
            <a:off x="4894499" y="679800"/>
            <a:ext cx="3877711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lvl="0" indent="0" algn="just">
              <a:lnSpc>
                <a:spcPct val="150000"/>
              </a:lnSpc>
              <a:buSzPts val="1400"/>
              <a:buNone/>
            </a:pPr>
            <a:r>
              <a:rPr lang="en-US" sz="1400" dirty="0"/>
              <a:t>Often courier companies overprice their customers and are </a:t>
            </a:r>
            <a:r>
              <a:rPr lang="en-US" sz="1400" dirty="0" smtClean="0"/>
              <a:t>unreliable </a:t>
            </a:r>
            <a:r>
              <a:rPr lang="en-US" sz="1400" dirty="0"/>
              <a:t>when it comes to utilizing the resources in a optimum manner to ensure timely service with </a:t>
            </a:r>
            <a:r>
              <a:rPr lang="en-US" sz="1400" dirty="0" smtClean="0"/>
              <a:t>minimum cost</a:t>
            </a:r>
            <a:r>
              <a:rPr lang="en-US" sz="1400" dirty="0"/>
              <a:t>. 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779272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1D0">
            <a:alpha val="23210"/>
          </a:srgbClr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8"/>
          <p:cNvSpPr txBox="1">
            <a:spLocks noGrp="1"/>
          </p:cNvSpPr>
          <p:nvPr>
            <p:ph type="title"/>
          </p:nvPr>
        </p:nvSpPr>
        <p:spPr>
          <a:xfrm>
            <a:off x="729050" y="597484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</a:t>
            </a: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Scope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3" name="Google Shape;373;p38"/>
          <p:cNvSpPr txBox="1">
            <a:spLocks noGrp="1"/>
          </p:cNvSpPr>
          <p:nvPr>
            <p:ph type="body" idx="1"/>
          </p:nvPr>
        </p:nvSpPr>
        <p:spPr>
          <a:xfrm>
            <a:off x="729050" y="1549083"/>
            <a:ext cx="6509400" cy="26008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n-US" dirty="0"/>
              <a:t>Swift Express, a Courier Service Company provide the most efficient and cost-effective delivery service within the country of Pakistan. </a:t>
            </a:r>
            <a:endParaRPr lang="en-US" dirty="0" smtClean="0"/>
          </a:p>
          <a:p>
            <a:pPr marL="285750" indent="-285750" algn="just"/>
            <a:endParaRPr lang="en-US" dirty="0"/>
          </a:p>
          <a:p>
            <a:pPr marL="285750" indent="-285750" algn="just"/>
            <a:r>
              <a:rPr lang="en-US" dirty="0" smtClean="0"/>
              <a:t>The </a:t>
            </a:r>
            <a:r>
              <a:rPr lang="en-US" dirty="0"/>
              <a:t>system also provide tracking facility to ensure the timely and accurate delivery of all packages. </a:t>
            </a:r>
            <a:endParaRPr lang="en-US" dirty="0" smtClean="0"/>
          </a:p>
          <a:p>
            <a:pPr marL="285750" indent="-285750" algn="just"/>
            <a:endParaRPr lang="en-US" dirty="0"/>
          </a:p>
          <a:p>
            <a:pPr marL="285750" indent="-285750" algn="just"/>
            <a:r>
              <a:rPr lang="en-US" dirty="0" smtClean="0"/>
              <a:t>Swift </a:t>
            </a:r>
            <a:r>
              <a:rPr lang="en-US" dirty="0"/>
              <a:t>Express also focuses on customer service and support, by using various ways of contact including an AI powered </a:t>
            </a:r>
            <a:r>
              <a:rPr lang="en-US" dirty="0" smtClean="0"/>
              <a:t>Chatbot </a:t>
            </a:r>
            <a:r>
              <a:rPr lang="en-US" dirty="0"/>
              <a:t>for getting timely answers and necessary assistance.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48"/>
          <p:cNvGrpSpPr/>
          <p:nvPr/>
        </p:nvGrpSpPr>
        <p:grpSpPr>
          <a:xfrm>
            <a:off x="3330086" y="2519247"/>
            <a:ext cx="4649975" cy="1692975"/>
            <a:chOff x="3239650" y="2348425"/>
            <a:chExt cx="4649975" cy="1692975"/>
          </a:xfrm>
        </p:grpSpPr>
        <p:sp>
          <p:nvSpPr>
            <p:cNvPr id="530" name="Google Shape;530;p48"/>
            <p:cNvSpPr/>
            <p:nvPr/>
          </p:nvSpPr>
          <p:spPr>
            <a:xfrm>
              <a:off x="3239650" y="2348425"/>
              <a:ext cx="4517400" cy="1568100"/>
            </a:xfrm>
            <a:prstGeom prst="rect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8"/>
            <p:cNvSpPr/>
            <p:nvPr/>
          </p:nvSpPr>
          <p:spPr>
            <a:xfrm>
              <a:off x="7694625" y="3846400"/>
              <a:ext cx="195000" cy="195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48"/>
          <p:cNvSpPr txBox="1">
            <a:spLocks noGrp="1"/>
          </p:cNvSpPr>
          <p:nvPr>
            <p:ph type="title"/>
          </p:nvPr>
        </p:nvSpPr>
        <p:spPr>
          <a:xfrm>
            <a:off x="638700" y="597350"/>
            <a:ext cx="7866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Tools </a:t>
            </a: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</a:t>
            </a: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Technologies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7" name="Google Shape;533;p48"/>
          <p:cNvGraphicFramePr/>
          <p:nvPr>
            <p:extLst>
              <p:ext uri="{D42A27DB-BD31-4B8C-83A1-F6EECF244321}">
                <p14:modId xmlns:p14="http://schemas.microsoft.com/office/powerpoint/2010/main" val="3941852735"/>
              </p:ext>
            </p:extLst>
          </p:nvPr>
        </p:nvGraphicFramePr>
        <p:xfrm>
          <a:off x="1635584" y="1823564"/>
          <a:ext cx="6046276" cy="2116675"/>
        </p:xfrm>
        <a:graphic>
          <a:graphicData uri="http://schemas.openxmlformats.org/drawingml/2006/table">
            <a:tbl>
              <a:tblPr>
                <a:noFill/>
                <a:tableStyleId>{F5BC9637-6C94-4F04-A853-F80F5DDF5768}</a:tableStyleId>
              </a:tblPr>
              <a:tblGrid>
                <a:gridCol w="3023138"/>
                <a:gridCol w="3023138"/>
              </a:tblGrid>
              <a:tr h="527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Tools</a:t>
                      </a:r>
                      <a:endParaRPr dirty="0"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Technologies</a:t>
                      </a:r>
                      <a:endParaRPr dirty="0"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5895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dirty="0" smtClean="0">
                          <a:solidFill>
                            <a:schemeClr val="accent3"/>
                          </a:solidFill>
                          <a:latin typeface="Courier Prime"/>
                          <a:ea typeface="Courier Prime"/>
                          <a:cs typeface="Courier Prime"/>
                          <a:sym typeface="Courier Prime"/>
                        </a:rPr>
                        <a:t>VS Code</a:t>
                      </a:r>
                    </a:p>
                    <a:p>
                      <a:pPr marL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dirty="0" smtClean="0">
                          <a:solidFill>
                            <a:schemeClr val="accent3"/>
                          </a:solidFill>
                          <a:latin typeface="Courier Prime"/>
                          <a:ea typeface="Courier Prime"/>
                          <a:cs typeface="Courier Prime"/>
                          <a:sym typeface="Courier Prime"/>
                        </a:rPr>
                        <a:t>IMB Watson Chatbot</a:t>
                      </a:r>
                      <a:endParaRPr dirty="0">
                        <a:solidFill>
                          <a:schemeClr val="accent3"/>
                        </a:solidFill>
                        <a:latin typeface="Courier Prime"/>
                        <a:ea typeface="Courier Prime"/>
                        <a:cs typeface="Courier Prime"/>
                        <a:sym typeface="Courier Prim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accent3"/>
                          </a:solidFill>
                          <a:latin typeface="Courier Prime"/>
                          <a:ea typeface="Courier Prime"/>
                          <a:cs typeface="Courier Prime"/>
                          <a:sym typeface="Courier Prime"/>
                        </a:rPr>
                        <a:t>Html, CSS, </a:t>
                      </a:r>
                      <a:r>
                        <a:rPr lang="en-US" baseline="0" dirty="0" smtClean="0">
                          <a:solidFill>
                            <a:schemeClr val="accent3"/>
                          </a:solidFill>
                          <a:latin typeface="Courier Prime"/>
                          <a:ea typeface="Courier Prime"/>
                          <a:cs typeface="Courier Prime"/>
                          <a:sym typeface="Courier Prime"/>
                        </a:rPr>
                        <a:t>Bootstrap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>
                          <a:solidFill>
                            <a:schemeClr val="accent3"/>
                          </a:solidFill>
                          <a:latin typeface="Courier Prime"/>
                          <a:ea typeface="Courier Prime"/>
                          <a:cs typeface="Courier Prime"/>
                          <a:sym typeface="Courier Prime"/>
                        </a:rPr>
                        <a:t>JavaScript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>
                          <a:solidFill>
                            <a:schemeClr val="accent3"/>
                          </a:solidFill>
                          <a:latin typeface="Courier Prime"/>
                          <a:ea typeface="Courier Prime"/>
                          <a:cs typeface="Courier Prime"/>
                          <a:sym typeface="Courier Prime"/>
                        </a:rPr>
                        <a:t>Node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>
                          <a:solidFill>
                            <a:schemeClr val="accent3"/>
                          </a:solidFill>
                          <a:latin typeface="Courier Prime"/>
                          <a:ea typeface="Courier Prime"/>
                          <a:cs typeface="Courier Prime"/>
                          <a:sym typeface="Courier Prime"/>
                        </a:rPr>
                        <a:t>Express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>
                          <a:solidFill>
                            <a:schemeClr val="accent3"/>
                          </a:solidFill>
                          <a:latin typeface="Courier Prime"/>
                          <a:ea typeface="Courier Prime"/>
                          <a:cs typeface="Courier Prime"/>
                          <a:sym typeface="Courier Prime"/>
                        </a:rPr>
                        <a:t>MongoDB</a:t>
                      </a:r>
                      <a:endParaRPr lang="en-US" dirty="0" smtClean="0">
                        <a:solidFill>
                          <a:schemeClr val="accent3"/>
                        </a:solidFill>
                        <a:latin typeface="Courier Prime"/>
                        <a:ea typeface="Courier Prime"/>
                        <a:cs typeface="Courier Prime"/>
                        <a:sym typeface="Courier Prim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214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47"/>
          <p:cNvSpPr txBox="1">
            <a:spLocks noGrp="1"/>
          </p:cNvSpPr>
          <p:nvPr>
            <p:ph type="title"/>
          </p:nvPr>
        </p:nvSpPr>
        <p:spPr>
          <a:xfrm>
            <a:off x="638700" y="597380"/>
            <a:ext cx="7866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 </a:t>
            </a: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Functionalities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85" name="Google Shape;485;p47"/>
          <p:cNvSpPr/>
          <p:nvPr/>
        </p:nvSpPr>
        <p:spPr>
          <a:xfrm>
            <a:off x="786600" y="1535325"/>
            <a:ext cx="3602100" cy="10107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47"/>
          <p:cNvSpPr/>
          <p:nvPr/>
        </p:nvSpPr>
        <p:spPr>
          <a:xfrm>
            <a:off x="545975" y="2303786"/>
            <a:ext cx="486900" cy="48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47"/>
          <p:cNvSpPr/>
          <p:nvPr/>
        </p:nvSpPr>
        <p:spPr>
          <a:xfrm>
            <a:off x="4752400" y="1535325"/>
            <a:ext cx="3602100" cy="10107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47"/>
          <p:cNvSpPr/>
          <p:nvPr/>
        </p:nvSpPr>
        <p:spPr>
          <a:xfrm>
            <a:off x="8103233" y="2301209"/>
            <a:ext cx="486900" cy="48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47"/>
          <p:cNvSpPr/>
          <p:nvPr/>
        </p:nvSpPr>
        <p:spPr>
          <a:xfrm>
            <a:off x="4752400" y="3009860"/>
            <a:ext cx="3602100" cy="10107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47"/>
          <p:cNvSpPr/>
          <p:nvPr/>
        </p:nvSpPr>
        <p:spPr>
          <a:xfrm>
            <a:off x="8108306" y="3777320"/>
            <a:ext cx="486900" cy="48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47"/>
          <p:cNvSpPr/>
          <p:nvPr/>
        </p:nvSpPr>
        <p:spPr>
          <a:xfrm>
            <a:off x="786600" y="3009860"/>
            <a:ext cx="3602100" cy="1010700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47"/>
          <p:cNvSpPr/>
          <p:nvPr/>
        </p:nvSpPr>
        <p:spPr>
          <a:xfrm>
            <a:off x="545975" y="3776385"/>
            <a:ext cx="486900" cy="48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47"/>
          <p:cNvSpPr/>
          <p:nvPr/>
        </p:nvSpPr>
        <p:spPr>
          <a:xfrm>
            <a:off x="615999" y="2367248"/>
            <a:ext cx="357274" cy="356797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47"/>
          <p:cNvSpPr/>
          <p:nvPr/>
        </p:nvSpPr>
        <p:spPr>
          <a:xfrm>
            <a:off x="8171723" y="2372871"/>
            <a:ext cx="360079" cy="336595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5" name="Google Shape;495;p47"/>
          <p:cNvGrpSpPr/>
          <p:nvPr/>
        </p:nvGrpSpPr>
        <p:grpSpPr>
          <a:xfrm>
            <a:off x="640915" y="3891166"/>
            <a:ext cx="307444" cy="260626"/>
            <a:chOff x="1636184" y="2959225"/>
            <a:chExt cx="232666" cy="197250"/>
          </a:xfrm>
        </p:grpSpPr>
        <p:sp>
          <p:nvSpPr>
            <p:cNvPr id="496" name="Google Shape;496;p47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7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7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499" name="Google Shape;499;p47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grpSp>
        <p:nvGrpSpPr>
          <p:cNvPr id="500" name="Google Shape;500;p47"/>
          <p:cNvGrpSpPr/>
          <p:nvPr/>
        </p:nvGrpSpPr>
        <p:grpSpPr>
          <a:xfrm>
            <a:off x="8169848" y="3880993"/>
            <a:ext cx="361962" cy="306870"/>
            <a:chOff x="-42430625" y="1949750"/>
            <a:chExt cx="322950" cy="315775"/>
          </a:xfrm>
        </p:grpSpPr>
        <p:sp>
          <p:nvSpPr>
            <p:cNvPr id="501" name="Google Shape;501;p47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7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7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7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" name="Google Shape;505;p47"/>
          <p:cNvGrpSpPr/>
          <p:nvPr/>
        </p:nvGrpSpPr>
        <p:grpSpPr>
          <a:xfrm>
            <a:off x="4487316" y="1969925"/>
            <a:ext cx="166473" cy="141497"/>
            <a:chOff x="4660325" y="1866850"/>
            <a:chExt cx="68350" cy="58100"/>
          </a:xfrm>
        </p:grpSpPr>
        <p:sp>
          <p:nvSpPr>
            <p:cNvPr id="506" name="Google Shape;506;p47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7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7"/>
          <p:cNvGrpSpPr/>
          <p:nvPr/>
        </p:nvGrpSpPr>
        <p:grpSpPr>
          <a:xfrm flipH="1">
            <a:off x="4488754" y="3444450"/>
            <a:ext cx="166473" cy="141497"/>
            <a:chOff x="4660325" y="1866850"/>
            <a:chExt cx="68350" cy="58100"/>
          </a:xfrm>
        </p:grpSpPr>
        <p:sp>
          <p:nvSpPr>
            <p:cNvPr id="509" name="Google Shape;509;p47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7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47"/>
          <p:cNvGrpSpPr/>
          <p:nvPr/>
        </p:nvGrpSpPr>
        <p:grpSpPr>
          <a:xfrm rot="5400000" flipH="1">
            <a:off x="2504404" y="2688794"/>
            <a:ext cx="166473" cy="141497"/>
            <a:chOff x="4660325" y="1866850"/>
            <a:chExt cx="68350" cy="58100"/>
          </a:xfrm>
        </p:grpSpPr>
        <p:sp>
          <p:nvSpPr>
            <p:cNvPr id="512" name="Google Shape;512;p47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7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47"/>
          <p:cNvGrpSpPr/>
          <p:nvPr/>
        </p:nvGrpSpPr>
        <p:grpSpPr>
          <a:xfrm rot="5400000">
            <a:off x="6470204" y="2716181"/>
            <a:ext cx="166473" cy="141497"/>
            <a:chOff x="4660325" y="1866850"/>
            <a:chExt cx="68350" cy="58100"/>
          </a:xfrm>
        </p:grpSpPr>
        <p:sp>
          <p:nvSpPr>
            <p:cNvPr id="515" name="Google Shape;515;p47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7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" name="Google Shape;517;p47"/>
          <p:cNvSpPr txBox="1"/>
          <p:nvPr/>
        </p:nvSpPr>
        <p:spPr>
          <a:xfrm>
            <a:off x="1204225" y="1660275"/>
            <a:ext cx="3260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Package Delivery</a:t>
            </a:r>
            <a:endParaRPr sz="1600" b="1" dirty="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18" name="Google Shape;518;p47"/>
          <p:cNvSpPr txBox="1"/>
          <p:nvPr/>
        </p:nvSpPr>
        <p:spPr>
          <a:xfrm>
            <a:off x="1203477" y="1893610"/>
            <a:ext cx="3180232" cy="5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Shortest path is caluclated during package registration</a:t>
            </a:r>
            <a:endParaRPr sz="1200" dirty="0">
              <a:solidFill>
                <a:schemeClr val="accen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519" name="Google Shape;519;p47"/>
          <p:cNvSpPr txBox="1"/>
          <p:nvPr/>
        </p:nvSpPr>
        <p:spPr>
          <a:xfrm>
            <a:off x="1204225" y="3126375"/>
            <a:ext cx="3260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Customer Membership</a:t>
            </a:r>
            <a:endParaRPr sz="1600" b="1" dirty="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20" name="Google Shape;520;p47"/>
          <p:cNvSpPr txBox="1"/>
          <p:nvPr/>
        </p:nvSpPr>
        <p:spPr>
          <a:xfrm>
            <a:off x="1204225" y="3348478"/>
            <a:ext cx="3260700" cy="672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Get Memberships to avail discounts</a:t>
            </a:r>
            <a:endParaRPr sz="1200" dirty="0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521" name="Google Shape;521;p47"/>
          <p:cNvSpPr txBox="1"/>
          <p:nvPr/>
        </p:nvSpPr>
        <p:spPr>
          <a:xfrm>
            <a:off x="5151700" y="1660275"/>
            <a:ext cx="3260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Track Order</a:t>
            </a:r>
            <a:endParaRPr sz="1600" b="1" dirty="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22" name="Google Shape;522;p47"/>
          <p:cNvSpPr txBox="1"/>
          <p:nvPr/>
        </p:nvSpPr>
        <p:spPr>
          <a:xfrm>
            <a:off x="5151700" y="1893609"/>
            <a:ext cx="2856300" cy="652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Customers can track their packages</a:t>
            </a:r>
            <a:endParaRPr sz="1200" dirty="0">
              <a:solidFill>
                <a:schemeClr val="dk2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523" name="Google Shape;523;p47"/>
          <p:cNvSpPr txBox="1"/>
          <p:nvPr/>
        </p:nvSpPr>
        <p:spPr>
          <a:xfrm>
            <a:off x="5151700" y="3126375"/>
            <a:ext cx="32607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Help Chatbot</a:t>
            </a:r>
            <a:endParaRPr sz="1600" b="1" dirty="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24" name="Google Shape;524;p47"/>
          <p:cNvSpPr txBox="1"/>
          <p:nvPr/>
        </p:nvSpPr>
        <p:spPr>
          <a:xfrm>
            <a:off x="5151700" y="3348478"/>
            <a:ext cx="2856300" cy="672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>
                <a:solidFill>
                  <a:schemeClr val="dk2"/>
                </a:solidFill>
                <a:latin typeface="Courier Prime"/>
                <a:ea typeface="Courier Prime"/>
                <a:cs typeface="Courier Prime"/>
                <a:sym typeface="Courier Prime"/>
              </a:rPr>
              <a:t>AI optimized customer service is available</a:t>
            </a:r>
            <a:endParaRPr sz="1200" dirty="0">
              <a:solidFill>
                <a:schemeClr val="accen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  <p:extLst>
      <p:ext uri="{BB962C8B-B14F-4D97-AF65-F5344CB8AC3E}">
        <p14:creationId xmlns:p14="http://schemas.microsoft.com/office/powerpoint/2010/main" val="4087609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61"/>
          <p:cNvSpPr txBox="1">
            <a:spLocks noGrp="1"/>
          </p:cNvSpPr>
          <p:nvPr>
            <p:ph type="title"/>
          </p:nvPr>
        </p:nvSpPr>
        <p:spPr>
          <a:xfrm>
            <a:off x="638700" y="597350"/>
            <a:ext cx="7866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b="1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 </a:t>
            </a: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Limitations</a:t>
            </a:r>
            <a:endParaRPr dirty="0">
              <a:solidFill>
                <a:schemeClr val="accent3"/>
              </a:solidFill>
            </a:endParaRPr>
          </a:p>
        </p:txBody>
      </p:sp>
      <p:grpSp>
        <p:nvGrpSpPr>
          <p:cNvPr id="778" name="Google Shape;778;p61"/>
          <p:cNvGrpSpPr/>
          <p:nvPr/>
        </p:nvGrpSpPr>
        <p:grpSpPr>
          <a:xfrm>
            <a:off x="1834200" y="2184411"/>
            <a:ext cx="670800" cy="670800"/>
            <a:chOff x="1834200" y="2336811"/>
            <a:chExt cx="670800" cy="670800"/>
          </a:xfrm>
        </p:grpSpPr>
        <p:sp>
          <p:nvSpPr>
            <p:cNvPr id="779" name="Google Shape;779;p61"/>
            <p:cNvSpPr/>
            <p:nvPr/>
          </p:nvSpPr>
          <p:spPr>
            <a:xfrm>
              <a:off x="1910400" y="2413011"/>
              <a:ext cx="594600" cy="594600"/>
            </a:xfrm>
            <a:prstGeom prst="rect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1"/>
            <p:cNvSpPr/>
            <p:nvPr/>
          </p:nvSpPr>
          <p:spPr>
            <a:xfrm>
              <a:off x="1834200" y="2336811"/>
              <a:ext cx="594600" cy="594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81" name="Google Shape;781;p61"/>
          <p:cNvCxnSpPr>
            <a:stCxn id="779" idx="3"/>
            <a:endCxn id="782" idx="1"/>
          </p:cNvCxnSpPr>
          <p:nvPr/>
        </p:nvCxnSpPr>
        <p:spPr>
          <a:xfrm>
            <a:off x="2505000" y="2557911"/>
            <a:ext cx="1769700" cy="523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83" name="Google Shape;783;p61"/>
          <p:cNvGrpSpPr/>
          <p:nvPr/>
        </p:nvGrpSpPr>
        <p:grpSpPr>
          <a:xfrm>
            <a:off x="4274700" y="2784525"/>
            <a:ext cx="670800" cy="670800"/>
            <a:chOff x="4274700" y="2936925"/>
            <a:chExt cx="670800" cy="670800"/>
          </a:xfrm>
        </p:grpSpPr>
        <p:sp>
          <p:nvSpPr>
            <p:cNvPr id="784" name="Google Shape;784;p61"/>
            <p:cNvSpPr/>
            <p:nvPr/>
          </p:nvSpPr>
          <p:spPr>
            <a:xfrm>
              <a:off x="4350900" y="3013125"/>
              <a:ext cx="594600" cy="594600"/>
            </a:xfrm>
            <a:prstGeom prst="rect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1"/>
            <p:cNvSpPr/>
            <p:nvPr/>
          </p:nvSpPr>
          <p:spPr>
            <a:xfrm>
              <a:off x="4274700" y="2936925"/>
              <a:ext cx="594600" cy="594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85" name="Google Shape;785;p61"/>
          <p:cNvCxnSpPr>
            <a:stCxn id="786" idx="1"/>
            <a:endCxn id="784" idx="3"/>
          </p:cNvCxnSpPr>
          <p:nvPr/>
        </p:nvCxnSpPr>
        <p:spPr>
          <a:xfrm flipH="1">
            <a:off x="4945500" y="2560950"/>
            <a:ext cx="1769700" cy="597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87" name="Google Shape;787;p61"/>
          <p:cNvGrpSpPr/>
          <p:nvPr/>
        </p:nvGrpSpPr>
        <p:grpSpPr>
          <a:xfrm>
            <a:off x="6715200" y="2263650"/>
            <a:ext cx="670800" cy="670800"/>
            <a:chOff x="6715200" y="2416050"/>
            <a:chExt cx="670800" cy="670800"/>
          </a:xfrm>
        </p:grpSpPr>
        <p:sp>
          <p:nvSpPr>
            <p:cNvPr id="788" name="Google Shape;788;p61"/>
            <p:cNvSpPr/>
            <p:nvPr/>
          </p:nvSpPr>
          <p:spPr>
            <a:xfrm>
              <a:off x="6791400" y="2492250"/>
              <a:ext cx="594600" cy="594600"/>
            </a:xfrm>
            <a:prstGeom prst="rect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61"/>
            <p:cNvSpPr/>
            <p:nvPr/>
          </p:nvSpPr>
          <p:spPr>
            <a:xfrm>
              <a:off x="6715200" y="2416050"/>
              <a:ext cx="594600" cy="594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" name="Google Shape;791;p61"/>
          <p:cNvSpPr txBox="1">
            <a:spLocks noGrp="1"/>
          </p:cNvSpPr>
          <p:nvPr>
            <p:ph type="subTitle" idx="4294967295"/>
          </p:nvPr>
        </p:nvSpPr>
        <p:spPr>
          <a:xfrm>
            <a:off x="1134300" y="3039359"/>
            <a:ext cx="2070600" cy="7394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Only Domestic Deliveries</a:t>
            </a:r>
            <a:endParaRPr sz="1600" dirty="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93" name="Google Shape;793;p61"/>
          <p:cNvSpPr txBox="1">
            <a:spLocks noGrp="1"/>
          </p:cNvSpPr>
          <p:nvPr>
            <p:ph type="subTitle" idx="4294967295"/>
          </p:nvPr>
        </p:nvSpPr>
        <p:spPr>
          <a:xfrm>
            <a:off x="5977200" y="3070098"/>
            <a:ext cx="2070600" cy="678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 Air Transportation</a:t>
            </a:r>
            <a:endParaRPr sz="1600" dirty="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94" name="Google Shape;794;p61"/>
          <p:cNvSpPr txBox="1">
            <a:spLocks noGrp="1"/>
          </p:cNvSpPr>
          <p:nvPr>
            <p:ph type="subTitle" idx="4294967295"/>
          </p:nvPr>
        </p:nvSpPr>
        <p:spPr>
          <a:xfrm>
            <a:off x="3536700" y="1970787"/>
            <a:ext cx="2070600" cy="660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Limited Franchises</a:t>
            </a:r>
            <a:endParaRPr sz="1600" dirty="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95" name="Google Shape;795;p61"/>
          <p:cNvSpPr txBox="1">
            <a:spLocks noGrp="1"/>
          </p:cNvSpPr>
          <p:nvPr>
            <p:ph type="subTitle" idx="4294967295"/>
          </p:nvPr>
        </p:nvSpPr>
        <p:spPr>
          <a:xfrm>
            <a:off x="1834200" y="2184250"/>
            <a:ext cx="599400" cy="5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</a:t>
            </a:r>
            <a:endParaRPr sz="3000">
              <a:solidFill>
                <a:schemeClr val="accent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96" name="Google Shape;796;p61"/>
          <p:cNvSpPr txBox="1">
            <a:spLocks noGrp="1"/>
          </p:cNvSpPr>
          <p:nvPr>
            <p:ph type="subTitle" idx="4294967295"/>
          </p:nvPr>
        </p:nvSpPr>
        <p:spPr>
          <a:xfrm>
            <a:off x="4274700" y="2781250"/>
            <a:ext cx="599400" cy="5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endParaRPr sz="3000">
              <a:solidFill>
                <a:schemeClr val="accent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97" name="Google Shape;797;p61"/>
          <p:cNvSpPr txBox="1">
            <a:spLocks noGrp="1"/>
          </p:cNvSpPr>
          <p:nvPr>
            <p:ph type="subTitle" idx="4294967295"/>
          </p:nvPr>
        </p:nvSpPr>
        <p:spPr>
          <a:xfrm>
            <a:off x="6715000" y="2273250"/>
            <a:ext cx="599400" cy="5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endParaRPr sz="3000">
              <a:solidFill>
                <a:schemeClr val="accent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698848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 System </a:t>
            </a: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Modules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0" name="Google Shape;380;p39"/>
          <p:cNvSpPr txBox="1">
            <a:spLocks noGrp="1"/>
          </p:cNvSpPr>
          <p:nvPr>
            <p:ph type="subTitle" idx="2"/>
          </p:nvPr>
        </p:nvSpPr>
        <p:spPr>
          <a:xfrm>
            <a:off x="5165499" y="2225066"/>
            <a:ext cx="2862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Admin Mode</a:t>
            </a:r>
            <a:endParaRPr dirty="0"/>
          </a:p>
        </p:txBody>
      </p:sp>
      <p:sp>
        <p:nvSpPr>
          <p:cNvPr id="385" name="Google Shape;385;p39"/>
          <p:cNvSpPr txBox="1">
            <a:spLocks noGrp="1"/>
          </p:cNvSpPr>
          <p:nvPr>
            <p:ph type="body" idx="3"/>
          </p:nvPr>
        </p:nvSpPr>
        <p:spPr>
          <a:xfrm>
            <a:off x="1121128" y="2604884"/>
            <a:ext cx="2868000" cy="12084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n" dirty="0" smtClean="0"/>
              <a:t>Can track </a:t>
            </a:r>
            <a:r>
              <a:rPr lang="en" dirty="0" smtClean="0"/>
              <a:t>order</a:t>
            </a:r>
          </a:p>
          <a:p>
            <a:pPr marL="285750" indent="-285750" algn="just"/>
            <a:endParaRPr lang="en" sz="300" dirty="0" smtClean="0"/>
          </a:p>
          <a:p>
            <a:pPr marL="285750" indent="-285750" algn="just"/>
            <a:r>
              <a:rPr lang="en" dirty="0" smtClean="0"/>
              <a:t>Receive Customer Care </a:t>
            </a:r>
            <a:r>
              <a:rPr lang="en" dirty="0" smtClean="0"/>
              <a:t>Service</a:t>
            </a:r>
          </a:p>
          <a:p>
            <a:pPr marL="285750" indent="-285750" algn="just"/>
            <a:endParaRPr lang="en" sz="300" dirty="0" smtClean="0"/>
          </a:p>
          <a:p>
            <a:pPr marL="285750" indent="-285750" algn="just"/>
            <a:r>
              <a:rPr lang="en" dirty="0" smtClean="0"/>
              <a:t>But discount memberships online</a:t>
            </a:r>
            <a:endParaRPr dirty="0"/>
          </a:p>
        </p:txBody>
      </p:sp>
      <p:sp>
        <p:nvSpPr>
          <p:cNvPr id="386" name="Google Shape;386;p39"/>
          <p:cNvSpPr txBox="1">
            <a:spLocks noGrp="1"/>
          </p:cNvSpPr>
          <p:nvPr>
            <p:ph type="subTitle" idx="4"/>
          </p:nvPr>
        </p:nvSpPr>
        <p:spPr>
          <a:xfrm>
            <a:off x="1127128" y="2225066"/>
            <a:ext cx="2862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User Mode</a:t>
            </a:r>
            <a:endParaRPr dirty="0"/>
          </a:p>
        </p:txBody>
      </p:sp>
      <p:sp>
        <p:nvSpPr>
          <p:cNvPr id="12" name="Google Shape;385;p39"/>
          <p:cNvSpPr txBox="1">
            <a:spLocks noGrp="1"/>
          </p:cNvSpPr>
          <p:nvPr>
            <p:ph type="body" idx="3"/>
          </p:nvPr>
        </p:nvSpPr>
        <p:spPr>
          <a:xfrm>
            <a:off x="5165499" y="2604884"/>
            <a:ext cx="2868000" cy="12084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n" dirty="0" smtClean="0"/>
              <a:t>Manage new and old </a:t>
            </a:r>
            <a:r>
              <a:rPr lang="en" dirty="0" smtClean="0"/>
              <a:t>packages</a:t>
            </a:r>
          </a:p>
          <a:p>
            <a:pPr marL="285750" indent="-285750" algn="just"/>
            <a:endParaRPr lang="en" sz="300" dirty="0" smtClean="0"/>
          </a:p>
          <a:p>
            <a:pPr marL="285750" indent="-285750" algn="just"/>
            <a:r>
              <a:rPr lang="en" dirty="0" smtClean="0"/>
              <a:t>Can track </a:t>
            </a:r>
            <a:r>
              <a:rPr lang="en" dirty="0" smtClean="0"/>
              <a:t>order</a:t>
            </a:r>
          </a:p>
          <a:p>
            <a:pPr marL="285750" indent="-285750" algn="just"/>
            <a:endParaRPr lang="en" sz="300" dirty="0" smtClean="0"/>
          </a:p>
          <a:p>
            <a:pPr marL="285750" indent="-285750" algn="just"/>
            <a:r>
              <a:rPr lang="en-US" dirty="0" smtClean="0"/>
              <a:t>G</a:t>
            </a:r>
            <a:r>
              <a:rPr lang="en" dirty="0" smtClean="0"/>
              <a:t>enerate shortest path to destination</a:t>
            </a:r>
          </a:p>
        </p:txBody>
      </p:sp>
      <p:grpSp>
        <p:nvGrpSpPr>
          <p:cNvPr id="13" name="Google Shape;9782;p80"/>
          <p:cNvGrpSpPr/>
          <p:nvPr/>
        </p:nvGrpSpPr>
        <p:grpSpPr>
          <a:xfrm>
            <a:off x="6412005" y="1797601"/>
            <a:ext cx="368987" cy="366992"/>
            <a:chOff x="-64401400" y="1914475"/>
            <a:chExt cx="319000" cy="317275"/>
          </a:xfrm>
        </p:grpSpPr>
        <p:sp>
          <p:nvSpPr>
            <p:cNvPr id="14" name="Google Shape;9783;p80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784;p80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785;p80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1194;p84"/>
          <p:cNvGrpSpPr/>
          <p:nvPr/>
        </p:nvGrpSpPr>
        <p:grpSpPr>
          <a:xfrm>
            <a:off x="2350362" y="1753976"/>
            <a:ext cx="409531" cy="410617"/>
            <a:chOff x="6679825" y="2693700"/>
            <a:chExt cx="257875" cy="258575"/>
          </a:xfrm>
          <a:solidFill>
            <a:srgbClr val="595959"/>
          </a:solidFill>
        </p:grpSpPr>
        <p:sp>
          <p:nvSpPr>
            <p:cNvPr id="18" name="Google Shape;11195;p84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196;p8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378;p39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</a:t>
            </a:r>
            <a:r>
              <a:rPr lang="en" b="1" dirty="0" smtClean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Homepage</a:t>
            </a:r>
            <a:endParaRPr b="1" dirty="0">
              <a:solidFill>
                <a:schemeClr val="accent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934933" y="1323369"/>
            <a:ext cx="7274133" cy="3390744"/>
            <a:chOff x="660192" y="1229159"/>
            <a:chExt cx="7823616" cy="3646879"/>
          </a:xfrm>
        </p:grpSpPr>
        <p:grpSp>
          <p:nvGrpSpPr>
            <p:cNvPr id="670" name="Google Shape;670;p54"/>
            <p:cNvGrpSpPr/>
            <p:nvPr/>
          </p:nvGrpSpPr>
          <p:grpSpPr>
            <a:xfrm>
              <a:off x="660192" y="1229159"/>
              <a:ext cx="7823616" cy="3646879"/>
              <a:chOff x="3197575" y="1214125"/>
              <a:chExt cx="5670525" cy="3228699"/>
            </a:xfrm>
          </p:grpSpPr>
          <p:sp>
            <p:nvSpPr>
              <p:cNvPr id="671" name="Google Shape;671;p54"/>
              <p:cNvSpPr/>
              <p:nvPr/>
            </p:nvSpPr>
            <p:spPr>
              <a:xfrm>
                <a:off x="3737632" y="1214125"/>
                <a:ext cx="4533725" cy="2958638"/>
              </a:xfrm>
              <a:custGeom>
                <a:avLst/>
                <a:gdLst/>
                <a:ahLst/>
                <a:cxnLst/>
                <a:rect l="l" t="t" r="r" b="b"/>
                <a:pathLst>
                  <a:path w="51814" h="33813" fill="none" extrusionOk="0">
                    <a:moveTo>
                      <a:pt x="50785" y="1"/>
                    </a:moveTo>
                    <a:lnTo>
                      <a:pt x="1410" y="1"/>
                    </a:lnTo>
                    <a:cubicBezTo>
                      <a:pt x="772" y="1"/>
                      <a:pt x="0" y="382"/>
                      <a:pt x="0" y="1153"/>
                    </a:cubicBezTo>
                    <a:lnTo>
                      <a:pt x="0" y="33813"/>
                    </a:lnTo>
                    <a:lnTo>
                      <a:pt x="51814" y="33813"/>
                    </a:lnTo>
                    <a:lnTo>
                      <a:pt x="51814" y="1153"/>
                    </a:lnTo>
                    <a:cubicBezTo>
                      <a:pt x="51814" y="382"/>
                      <a:pt x="51433" y="1"/>
                      <a:pt x="50785" y="1"/>
                    </a:cubicBezTo>
                    <a:close/>
                    <a:moveTo>
                      <a:pt x="50147" y="31755"/>
                    </a:moveTo>
                    <a:lnTo>
                      <a:pt x="2058" y="31755"/>
                    </a:lnTo>
                    <a:lnTo>
                      <a:pt x="2058" y="2439"/>
                    </a:lnTo>
                    <a:lnTo>
                      <a:pt x="50147" y="2439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4D4D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54"/>
              <p:cNvSpPr/>
              <p:nvPr/>
            </p:nvSpPr>
            <p:spPr>
              <a:xfrm>
                <a:off x="3197575" y="4172712"/>
                <a:ext cx="5670525" cy="270113"/>
              </a:xfrm>
              <a:custGeom>
                <a:avLst/>
                <a:gdLst/>
                <a:ahLst/>
                <a:cxnLst/>
                <a:rect l="l" t="t" r="r" b="b"/>
                <a:pathLst>
                  <a:path w="64806" h="3087" fill="none" extrusionOk="0">
                    <a:moveTo>
                      <a:pt x="64672" y="1934"/>
                    </a:moveTo>
                    <a:lnTo>
                      <a:pt x="64672" y="391"/>
                    </a:lnTo>
                    <a:cubicBezTo>
                      <a:pt x="64672" y="134"/>
                      <a:pt x="64548" y="1"/>
                      <a:pt x="64158" y="1"/>
                    </a:cubicBezTo>
                    <a:lnTo>
                      <a:pt x="772" y="1"/>
                    </a:lnTo>
                    <a:cubicBezTo>
                      <a:pt x="381" y="1"/>
                      <a:pt x="0" y="134"/>
                      <a:pt x="0" y="391"/>
                    </a:cubicBezTo>
                    <a:lnTo>
                      <a:pt x="0" y="1934"/>
                    </a:lnTo>
                    <a:lnTo>
                      <a:pt x="124" y="1934"/>
                    </a:lnTo>
                    <a:cubicBezTo>
                      <a:pt x="124" y="1934"/>
                      <a:pt x="1667" y="3087"/>
                      <a:pt x="2572" y="3087"/>
                    </a:cubicBezTo>
                    <a:lnTo>
                      <a:pt x="62234" y="3087"/>
                    </a:lnTo>
                    <a:cubicBezTo>
                      <a:pt x="63263" y="3087"/>
                      <a:pt x="64806" y="1934"/>
                      <a:pt x="64806" y="193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4D4D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54"/>
              <p:cNvSpPr/>
              <p:nvPr/>
            </p:nvSpPr>
            <p:spPr>
              <a:xfrm>
                <a:off x="5458604" y="4172712"/>
                <a:ext cx="1147650" cy="90125"/>
              </a:xfrm>
              <a:custGeom>
                <a:avLst/>
                <a:gdLst/>
                <a:ahLst/>
                <a:cxnLst/>
                <a:rect l="l" t="t" r="r" b="b"/>
                <a:pathLst>
                  <a:path w="13116" h="1030" extrusionOk="0">
                    <a:moveTo>
                      <a:pt x="0" y="1"/>
                    </a:moveTo>
                    <a:cubicBezTo>
                      <a:pt x="0" y="1"/>
                      <a:pt x="0" y="1029"/>
                      <a:pt x="905" y="1029"/>
                    </a:cubicBezTo>
                    <a:lnTo>
                      <a:pt x="12221" y="1029"/>
                    </a:lnTo>
                    <a:cubicBezTo>
                      <a:pt x="13116" y="1029"/>
                      <a:pt x="13116" y="1"/>
                      <a:pt x="13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54026" y="1466851"/>
              <a:ext cx="5804049" cy="290079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imat Presentation by Slidesgo">
  <a:themeElements>
    <a:clrScheme name="Simple Light">
      <a:dk1>
        <a:srgbClr val="4D3C3C"/>
      </a:dk1>
      <a:lt1>
        <a:srgbClr val="FFFFFF"/>
      </a:lt1>
      <a:dk2>
        <a:srgbClr val="595959"/>
      </a:dk2>
      <a:lt2>
        <a:srgbClr val="EEEEEE"/>
      </a:lt2>
      <a:accent1>
        <a:srgbClr val="CC6462"/>
      </a:accent1>
      <a:accent2>
        <a:srgbClr val="EBE1D0"/>
      </a:accent2>
      <a:accent3>
        <a:srgbClr val="4D3C3C"/>
      </a:accent3>
      <a:accent4>
        <a:srgbClr val="9A4D4A"/>
      </a:accent4>
      <a:accent5>
        <a:srgbClr val="FFD966"/>
      </a:accent5>
      <a:accent6>
        <a:srgbClr val="FBF8F4"/>
      </a:accent6>
      <a:hlink>
        <a:srgbClr val="CC646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241</Words>
  <Application>Microsoft Office PowerPoint</Application>
  <PresentationFormat>On-screen Show (16:9)</PresentationFormat>
  <Paragraphs>67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Montserrat SemiBold</vt:lpstr>
      <vt:lpstr>Courier Prime</vt:lpstr>
      <vt:lpstr>Arial</vt:lpstr>
      <vt:lpstr>Montserrat Medium</vt:lpstr>
      <vt:lpstr>Heimat Presentation by Slidesgo</vt:lpstr>
      <vt:lpstr>Swift Express</vt:lpstr>
      <vt:lpstr>Our Team</vt:lpstr>
      <vt:lpstr>Problem Statement </vt:lpstr>
      <vt:lpstr>Project Scope</vt:lpstr>
      <vt:lpstr>Tools &amp; Technologies</vt:lpstr>
      <vt:lpstr>System Functionalities</vt:lpstr>
      <vt:lpstr>System Limitations</vt:lpstr>
      <vt:lpstr>Main System Modules</vt:lpstr>
      <vt:lpstr>User Homepage</vt:lpstr>
      <vt:lpstr>User Membership</vt:lpstr>
      <vt:lpstr>User Services Page</vt:lpstr>
      <vt:lpstr>Chatbot Service</vt:lpstr>
      <vt:lpstr>Admin Homepage</vt:lpstr>
      <vt:lpstr>Admin Signup</vt:lpstr>
      <vt:lpstr>Admin Login</vt:lpstr>
      <vt:lpstr>Admin Package Register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Swift Express</dc:title>
  <cp:lastModifiedBy>Hunia</cp:lastModifiedBy>
  <cp:revision>14</cp:revision>
  <dcterms:modified xsi:type="dcterms:W3CDTF">2023-01-03T05:19:59Z</dcterms:modified>
</cp:coreProperties>
</file>